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82" r:id="rId5"/>
  </p:sldMasterIdLst>
  <p:notesMasterIdLst>
    <p:notesMasterId r:id="rId19"/>
  </p:notesMasterIdLst>
  <p:sldIdLst>
    <p:sldId id="256" r:id="rId6"/>
    <p:sldId id="259" r:id="rId7"/>
    <p:sldId id="260" r:id="rId8"/>
    <p:sldId id="261" r:id="rId9"/>
    <p:sldId id="272" r:id="rId10"/>
    <p:sldId id="282" r:id="rId11"/>
    <p:sldId id="277" r:id="rId12"/>
    <p:sldId id="257" r:id="rId13"/>
    <p:sldId id="279" r:id="rId14"/>
    <p:sldId id="283" r:id="rId15"/>
    <p:sldId id="281" r:id="rId16"/>
    <p:sldId id="276"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761F"/>
    <a:srgbClr val="00477B"/>
    <a:srgbClr val="939698"/>
    <a:srgbClr val="000000"/>
    <a:srgbClr val="FFFFFF"/>
    <a:srgbClr val="2670A9"/>
    <a:srgbClr val="C8C9C7"/>
    <a:srgbClr val="63666A"/>
    <a:srgbClr val="F18B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3418" autoAdjust="0"/>
  </p:normalViewPr>
  <p:slideViewPr>
    <p:cSldViewPr snapToGrid="0" snapToObjects="1">
      <p:cViewPr varScale="1">
        <p:scale>
          <a:sx n="85" d="100"/>
          <a:sy n="85" d="100"/>
        </p:scale>
        <p:origin x="1476" y="9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D6D45A-5479-43C2-BE7E-7EF1F94B457A}" type="datetimeFigureOut">
              <a:rPr lang="en-US" smtClean="0"/>
              <a:t>9/14/2018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BDC0B-A594-4D25-B988-BDF2D9A31C03}" type="slidenum">
              <a:rPr lang="en-US" smtClean="0"/>
              <a:t>‹#›</a:t>
            </a:fld>
            <a:endParaRPr lang="en-US"/>
          </a:p>
        </p:txBody>
      </p:sp>
    </p:spTree>
    <p:extLst>
      <p:ext uri="{BB962C8B-B14F-4D97-AF65-F5344CB8AC3E}">
        <p14:creationId xmlns:p14="http://schemas.microsoft.com/office/powerpoint/2010/main" val="4105253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everyone, my name is </a:t>
            </a:r>
            <a:r>
              <a:rPr lang="en-US" dirty="0" err="1" smtClean="0"/>
              <a:t>xxxxxxxxxxxxxxx</a:t>
            </a:r>
            <a:r>
              <a:rPr lang="en-US" dirty="0" smtClean="0"/>
              <a:t> and I’m a </a:t>
            </a:r>
            <a:r>
              <a:rPr lang="en-US" dirty="0" err="1" smtClean="0"/>
              <a:t>xxxxxxxxxxxxxx</a:t>
            </a:r>
            <a:r>
              <a:rPr lang="en-US" dirty="0" smtClean="0"/>
              <a:t> a JPMorgan Chase. Thank you for joining me today! I’m going to spend the next xx minutes talking you through the world of Technology at JPMorgan Chase. We’re not just a financial institution, we’re one of the world’s biggest technology driven companies. </a:t>
            </a:r>
          </a:p>
          <a:p>
            <a:endParaRPr lang="en-US" dirty="0" smtClean="0"/>
          </a:p>
          <a:p>
            <a:r>
              <a:rPr lang="en-US" dirty="0" smtClean="0"/>
              <a:t>Technology is hard wired into everything we do. In fact, in many of our businesses, Technology is our product. We sell technology solutions to clients and we have some incredible talent across our 14 global technology hubs and additional strategic locations around the world who help us to do that. We’re looking for the best technologists to join us and become our future leaders. Later on in this presentation I’ll explain exactly how you start your career with us. </a:t>
            </a:r>
          </a:p>
          <a:p>
            <a:endParaRPr lang="en-US" dirty="0" smtClean="0"/>
          </a:p>
          <a:p>
            <a:r>
              <a:rPr lang="en-US" b="1" dirty="0" smtClean="0"/>
              <a:t>Key points to cover:</a:t>
            </a:r>
          </a:p>
          <a:p>
            <a:endParaRPr lang="en-US" dirty="0" smtClean="0"/>
          </a:p>
          <a:p>
            <a:pPr marL="171450" indent="-171450">
              <a:buFont typeface="Arial" panose="020B0604020202020204" pitchFamily="34" charset="0"/>
              <a:buChar char="•"/>
            </a:pPr>
            <a:r>
              <a:rPr lang="en-US" dirty="0" smtClean="0"/>
              <a:t>Meaningful work</a:t>
            </a:r>
          </a:p>
          <a:p>
            <a:pPr marL="171450" indent="-171450">
              <a:buFont typeface="Arial" panose="020B0604020202020204" pitchFamily="34" charset="0"/>
              <a:buChar char="•"/>
            </a:pPr>
            <a:r>
              <a:rPr lang="en-US" dirty="0" smtClean="0"/>
              <a:t>Collaboration</a:t>
            </a:r>
          </a:p>
          <a:p>
            <a:pPr marL="171450" indent="-171450">
              <a:buFont typeface="Arial" panose="020B0604020202020204" pitchFamily="34" charset="0"/>
              <a:buChar char="•"/>
            </a:pPr>
            <a:r>
              <a:rPr lang="en-US" dirty="0" smtClean="0"/>
              <a:t>Career development</a:t>
            </a:r>
          </a:p>
          <a:p>
            <a:endParaRPr lang="en-US" dirty="0"/>
          </a:p>
        </p:txBody>
      </p:sp>
      <p:sp>
        <p:nvSpPr>
          <p:cNvPr id="4" name="Slide Number Placeholder 3"/>
          <p:cNvSpPr>
            <a:spLocks noGrp="1"/>
          </p:cNvSpPr>
          <p:nvPr>
            <p:ph type="sldNum" sz="quarter" idx="10"/>
          </p:nvPr>
        </p:nvSpPr>
        <p:spPr/>
        <p:txBody>
          <a:bodyPr/>
          <a:lstStyle/>
          <a:p>
            <a:fld id="{573BDC0B-A594-4D25-B988-BDF2D9A31C03}" type="slidenum">
              <a:rPr lang="en-US" smtClean="0"/>
              <a:t>1</a:t>
            </a:fld>
            <a:endParaRPr lang="en-US"/>
          </a:p>
        </p:txBody>
      </p:sp>
    </p:spTree>
    <p:extLst>
      <p:ext uri="{BB962C8B-B14F-4D97-AF65-F5344CB8AC3E}">
        <p14:creationId xmlns:p14="http://schemas.microsoft.com/office/powerpoint/2010/main" val="2292143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all know, Technology is constantly developing, and so do our people. </a:t>
            </a:r>
          </a:p>
          <a:p>
            <a:endParaRPr lang="en-US" dirty="0" smtClean="0"/>
          </a:p>
          <a:p>
            <a:r>
              <a:rPr lang="en-US" dirty="0" smtClean="0"/>
              <a:t>Our intensive program will help you build skills to deliver creative solutions to our business and our clients in the right way.  Our commitment to providing best-in-class industry solutions is enabled by you so in turn, we offer a framework for your career growth through unmatched training, experiences and access across our businesses in over 100 countries. </a:t>
            </a:r>
          </a:p>
          <a:p>
            <a:endParaRPr lang="en-US" dirty="0" smtClean="0"/>
          </a:p>
          <a:p>
            <a:r>
              <a:rPr lang="en-US" dirty="0" smtClean="0"/>
              <a:t>Your first experience with us could be as part of one of our Code For Good events, which I’ll cover next. You could begin your career with us on our Tech Connect program, which is a session offered to incoming Software Engineers who have technical acumen but need deeper coding experience to enter the Tech workforce with us. This primer then leads onto our intensive induction and then our full time Analyst program. </a:t>
            </a:r>
          </a:p>
          <a:p>
            <a:endParaRPr lang="en-US" dirty="0" smtClean="0"/>
          </a:p>
          <a:p>
            <a:r>
              <a:rPr lang="en-US" dirty="0" smtClean="0"/>
              <a:t>Alternatively  you could join us as a summer intern and then join our full-time program. Or you could join us directly on our full time analyst program!</a:t>
            </a:r>
          </a:p>
          <a:p>
            <a:endParaRPr lang="en-US" dirty="0" smtClean="0"/>
          </a:p>
          <a:p>
            <a:r>
              <a:rPr lang="en-US" b="1" dirty="0" smtClean="0"/>
              <a:t>Key Points to Cover:</a:t>
            </a:r>
          </a:p>
          <a:p>
            <a:pPr marL="171450" indent="-171450">
              <a:buFont typeface="Arial" panose="020B0604020202020204" pitchFamily="34" charset="0"/>
              <a:buChar char="•"/>
            </a:pPr>
            <a:r>
              <a:rPr lang="en-US" dirty="0" smtClean="0"/>
              <a:t>We’ll invest in your development by offering unmatched training, experiences and access across our business</a:t>
            </a:r>
          </a:p>
          <a:p>
            <a:pPr marL="171450" indent="-171450">
              <a:buFont typeface="Arial" panose="020B0604020202020204" pitchFamily="34" charset="0"/>
              <a:buChar char="•"/>
            </a:pPr>
            <a:r>
              <a:rPr lang="en-US" dirty="0" smtClean="0"/>
              <a:t>We offer a number of different opportunities for you to start your journey with us, from participating in Code For Good to joining Tech Connect, our Internship or Full-Time programs</a:t>
            </a:r>
          </a:p>
          <a:p>
            <a:endParaRPr lang="en-US" dirty="0"/>
          </a:p>
        </p:txBody>
      </p:sp>
      <p:sp>
        <p:nvSpPr>
          <p:cNvPr id="4" name="Slide Number Placeholder 3"/>
          <p:cNvSpPr>
            <a:spLocks noGrp="1"/>
          </p:cNvSpPr>
          <p:nvPr>
            <p:ph type="sldNum" sz="quarter" idx="10"/>
          </p:nvPr>
        </p:nvSpPr>
        <p:spPr/>
        <p:txBody>
          <a:bodyPr/>
          <a:lstStyle/>
          <a:p>
            <a:fld id="{73342EBB-30F2-4009-AF66-F5067A79FA35}" type="slidenum">
              <a:rPr lang="en-US" smtClean="0"/>
              <a:t>10</a:t>
            </a:fld>
            <a:endParaRPr lang="en-US"/>
          </a:p>
        </p:txBody>
      </p:sp>
    </p:spTree>
    <p:extLst>
      <p:ext uri="{BB962C8B-B14F-4D97-AF65-F5344CB8AC3E}">
        <p14:creationId xmlns:p14="http://schemas.microsoft.com/office/powerpoint/2010/main" val="1771515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great reason to be in Technology here is Technology for Social Good. </a:t>
            </a:r>
          </a:p>
          <a:p>
            <a:endParaRPr lang="en-US" dirty="0" smtClean="0"/>
          </a:p>
          <a:p>
            <a:r>
              <a:rPr lang="en-US" dirty="0" smtClean="0"/>
              <a:t>Technology for Social Good leverages the power of technology and people to inspire change, foster inclusion, and make a difference in our company and our communities.</a:t>
            </a:r>
          </a:p>
          <a:p>
            <a:endParaRPr lang="en-US" dirty="0" smtClean="0"/>
          </a:p>
          <a:p>
            <a:r>
              <a:rPr lang="en-US" dirty="0" smtClean="0"/>
              <a:t>Your first opportunity to get involved is Code for Good–a 24-hour coding challenge for university students to showcase their tech skills while helping non-profits solve technology problems. </a:t>
            </a:r>
          </a:p>
          <a:p>
            <a:endParaRPr lang="en-US" dirty="0" smtClean="0"/>
          </a:p>
          <a:p>
            <a:r>
              <a:rPr lang="en-GB" dirty="0" smtClean="0"/>
              <a:t>If you join the firm full-time, you’ll participate in the Force for Good program. Force for Good is a social innovation program that aligns J.P. Morgan technologists into teams working directly with a socially-focused organization to provide technology solutions to real world challenges. </a:t>
            </a:r>
          </a:p>
          <a:p>
            <a:endParaRPr lang="en-US" dirty="0" smtClean="0"/>
          </a:p>
          <a:p>
            <a:r>
              <a:rPr lang="en-GB" dirty="0" smtClean="0"/>
              <a:t>We also run Youth Initiatives that guide students, ages 6-18, through key stages of computer science education including introduction and safety, guidance, and ultimately inspiration to choose a career in technology.</a:t>
            </a:r>
          </a:p>
          <a:p>
            <a:endParaRPr lang="en-GB" dirty="0" smtClean="0"/>
          </a:p>
          <a:p>
            <a:r>
              <a:rPr lang="en-GB" dirty="0" smtClean="0"/>
              <a:t>Since Technology for Social Good launched in 2010, 100,000 hours have been contributed to non-profits and 1,500 organizations have been involved.</a:t>
            </a:r>
            <a:endParaRPr lang="en-US" dirty="0" smtClean="0"/>
          </a:p>
          <a:p>
            <a:endParaRPr lang="en-US" dirty="0" smtClean="0"/>
          </a:p>
          <a:p>
            <a:r>
              <a:rPr lang="en-US" b="1" dirty="0" smtClean="0"/>
              <a:t>Key Points to Cover:</a:t>
            </a:r>
          </a:p>
          <a:p>
            <a:pPr marL="171450" indent="-171450">
              <a:buFont typeface="Arial" panose="020B0604020202020204" pitchFamily="34" charset="0"/>
              <a:buChar char="•"/>
            </a:pPr>
            <a:r>
              <a:rPr lang="en-US" dirty="0" smtClean="0"/>
              <a:t>Technology for Social Good includes a range of strategic and social good programs that help us to give back to the community and engage top talent. </a:t>
            </a:r>
          </a:p>
          <a:p>
            <a:pPr marL="171450" indent="-171450">
              <a:buFont typeface="Arial" panose="020B0604020202020204" pitchFamily="34" charset="0"/>
              <a:buChar char="•"/>
            </a:pPr>
            <a:r>
              <a:rPr lang="en-US" dirty="0" smtClean="0"/>
              <a:t>Major programs include Code for Good, Force for Good and our Youth Initiatives. </a:t>
            </a:r>
          </a:p>
          <a:p>
            <a:endParaRPr lang="en-US" dirty="0"/>
          </a:p>
        </p:txBody>
      </p:sp>
      <p:sp>
        <p:nvSpPr>
          <p:cNvPr id="4" name="Slide Number Placeholder 3"/>
          <p:cNvSpPr>
            <a:spLocks noGrp="1"/>
          </p:cNvSpPr>
          <p:nvPr>
            <p:ph type="sldNum" sz="quarter" idx="10"/>
          </p:nvPr>
        </p:nvSpPr>
        <p:spPr/>
        <p:txBody>
          <a:bodyPr/>
          <a:lstStyle/>
          <a:p>
            <a:fld id="{73342EBB-30F2-4009-AF66-F5067A79FA35}" type="slidenum">
              <a:rPr lang="en-US" smtClean="0"/>
              <a:t>11</a:t>
            </a:fld>
            <a:endParaRPr lang="en-US"/>
          </a:p>
        </p:txBody>
      </p:sp>
    </p:spTree>
    <p:extLst>
      <p:ext uri="{BB962C8B-B14F-4D97-AF65-F5344CB8AC3E}">
        <p14:creationId xmlns:p14="http://schemas.microsoft.com/office/powerpoint/2010/main" val="2631642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analyst on our Summer Internship program. You’ll spend your time engineering large scale, complex and resilient technology solutions that drive our global business. You’ll help design, build and implement technology solutions that support millions of customers, clients and employees worldwide, whilst gaining insights into how technology drives the firm’s overall efficiency, improves our risk management and enhances our customer and client experiences. </a:t>
            </a:r>
          </a:p>
          <a:p>
            <a:endParaRPr lang="en-US" dirty="0" smtClean="0"/>
          </a:p>
          <a:p>
            <a:r>
              <a:rPr lang="en-US" dirty="0" smtClean="0"/>
              <a:t>Our Full-time Analyst program is a two year development program for college graduates interested in launching their career in a dynamic technology organization. The program begins with intensive training delivered by subject matter experts and Tech professionals who work at the firm. </a:t>
            </a:r>
          </a:p>
          <a:p>
            <a:endParaRPr lang="en-US" dirty="0" smtClean="0"/>
          </a:p>
          <a:p>
            <a:r>
              <a:rPr lang="en-US" dirty="0" smtClean="0"/>
              <a:t>We’re looking for highly motivated, purpose driven individuals with a passion for developing technologies with global impact and these programs offer you a chance to begin carving out your career in our Technology community. </a:t>
            </a:r>
          </a:p>
          <a:p>
            <a:endParaRPr lang="en-US" dirty="0" smtClean="0"/>
          </a:p>
          <a:p>
            <a:r>
              <a:rPr lang="en-US" b="1" dirty="0" smtClean="0"/>
              <a:t>Key Points to Cover: </a:t>
            </a:r>
          </a:p>
          <a:p>
            <a:pPr marL="171450" indent="-171450">
              <a:buFont typeface="Arial" panose="020B0604020202020204" pitchFamily="34" charset="0"/>
              <a:buChar char="•"/>
            </a:pPr>
            <a:r>
              <a:rPr lang="en-US" dirty="0" smtClean="0"/>
              <a:t>As a Summer Intern, you’ll spend time engineering large scale, complex and resilient technology solutions that drive our global business and help clients, customers and employees worldwide</a:t>
            </a:r>
          </a:p>
          <a:p>
            <a:pPr marL="171450" indent="-171450">
              <a:buFont typeface="Arial" panose="020B0604020202020204" pitchFamily="34" charset="0"/>
              <a:buChar char="•"/>
            </a:pPr>
            <a:r>
              <a:rPr lang="en-US" dirty="0" smtClean="0"/>
              <a:t>Full-time Analysts will start their program with intensive induction training delivered by subject matter experts and Tech professionals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3342EBB-30F2-4009-AF66-F5067A79FA35}" type="slidenum">
              <a:rPr lang="en-US" smtClean="0"/>
              <a:t>12</a:t>
            </a:fld>
            <a:endParaRPr lang="en-US"/>
          </a:p>
        </p:txBody>
      </p:sp>
    </p:spTree>
    <p:extLst>
      <p:ext uri="{BB962C8B-B14F-4D97-AF65-F5344CB8AC3E}">
        <p14:creationId xmlns:p14="http://schemas.microsoft.com/office/powerpoint/2010/main" val="110177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hope you’ve learned more about our Technology business and the exciting opportunities that we have to offer. If you are ready to build your career with us, apply via our careers website: jpmorganchase.com/techcareers</a:t>
            </a:r>
          </a:p>
          <a:p>
            <a:endParaRPr lang="en-US" dirty="0" smtClean="0"/>
          </a:p>
          <a:p>
            <a:r>
              <a:rPr lang="en-US" dirty="0" smtClean="0"/>
              <a:t>You can also connect with us via Twitter, Facebook, LinkedIn, YouTube or Instagram</a:t>
            </a:r>
          </a:p>
          <a:p>
            <a:endParaRPr lang="en-US" dirty="0" smtClean="0"/>
          </a:p>
          <a:p>
            <a:r>
              <a:rPr lang="en-US" dirty="0" smtClean="0"/>
              <a:t>Thank you!</a:t>
            </a:r>
          </a:p>
          <a:p>
            <a:endParaRPr lang="en-US" dirty="0"/>
          </a:p>
        </p:txBody>
      </p:sp>
      <p:sp>
        <p:nvSpPr>
          <p:cNvPr id="4" name="Slide Number Placeholder 3"/>
          <p:cNvSpPr>
            <a:spLocks noGrp="1"/>
          </p:cNvSpPr>
          <p:nvPr>
            <p:ph type="sldNum" sz="quarter" idx="10"/>
          </p:nvPr>
        </p:nvSpPr>
        <p:spPr/>
        <p:txBody>
          <a:bodyPr/>
          <a:lstStyle/>
          <a:p>
            <a:fld id="{FD5209AD-38D1-4E29-BE75-B319746A3046}" type="slidenum">
              <a:rPr lang="en-US" smtClean="0"/>
              <a:t>13</a:t>
            </a:fld>
            <a:endParaRPr lang="en-US"/>
          </a:p>
        </p:txBody>
      </p:sp>
    </p:spTree>
    <p:extLst>
      <p:ext uri="{BB962C8B-B14F-4D97-AF65-F5344CB8AC3E}">
        <p14:creationId xmlns:p14="http://schemas.microsoft.com/office/powerpoint/2010/main" val="195574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invest over $10 billion</a:t>
            </a:r>
            <a:r>
              <a:rPr lang="en-US" baseline="0" dirty="0" smtClean="0"/>
              <a:t> </a:t>
            </a:r>
            <a:r>
              <a:rPr lang="en-US" dirty="0" smtClean="0"/>
              <a:t>in technology each year, of which approximately $3 billion is dedicated toward new initiatives. That rivals some of the biggest names in Tech! </a:t>
            </a:r>
          </a:p>
          <a:p>
            <a:endParaRPr lang="en-US" dirty="0" smtClean="0"/>
          </a:p>
          <a:p>
            <a:r>
              <a:rPr lang="en-US" dirty="0" smtClean="0"/>
              <a:t>In 2016 we spent $600 million on emerging </a:t>
            </a:r>
            <a:r>
              <a:rPr lang="en-US" dirty="0" err="1" smtClean="0"/>
              <a:t>fintech</a:t>
            </a:r>
            <a:r>
              <a:rPr lang="en-US" dirty="0" smtClean="0"/>
              <a:t> solutions – which included building and improving digital and mobile services and partnering with </a:t>
            </a:r>
            <a:r>
              <a:rPr lang="en-US" dirty="0" err="1" smtClean="0"/>
              <a:t>fintech</a:t>
            </a:r>
            <a:r>
              <a:rPr lang="en-US" dirty="0" smtClean="0"/>
              <a:t> companies – but more on that later.</a:t>
            </a:r>
          </a:p>
          <a:p>
            <a:endParaRPr lang="en-US" dirty="0" smtClean="0"/>
          </a:p>
          <a:p>
            <a:r>
              <a:rPr lang="en-US" dirty="0" smtClean="0"/>
              <a:t>The reasons we invest so much in technology (whether it’s digital, big data, or machine learning) are simple: to benefit customers with better, faster and often cheaper products and services and make the firm more efficient. We use almost every type of digital technology to solve some of the world’s most complex tech problems, which means that if you join us you’ll be given the chance to problem solve and create new opportunities that could have an impact on clients, customers and employees around the world, while we help you to develop and progress your career. </a:t>
            </a:r>
          </a:p>
          <a:p>
            <a:endParaRPr lang="en-US" dirty="0" smtClean="0"/>
          </a:p>
          <a:p>
            <a:r>
              <a:rPr lang="en-US" dirty="0" smtClean="0"/>
              <a:t>It’s fair to say that here, you’ll have a career that has no limits other than your own ambition. </a:t>
            </a:r>
          </a:p>
          <a:p>
            <a:endParaRPr lang="en-US" dirty="0" smtClean="0"/>
          </a:p>
          <a:p>
            <a:r>
              <a:rPr lang="en-US" b="1" dirty="0" smtClean="0"/>
              <a:t>Key points to cover:</a:t>
            </a:r>
          </a:p>
          <a:p>
            <a:endParaRPr lang="en-US" dirty="0" smtClean="0"/>
          </a:p>
          <a:p>
            <a:pPr marL="171450" indent="-171450">
              <a:buFont typeface="Arial" panose="020B0604020202020204" pitchFamily="34" charset="0"/>
              <a:buChar char="•"/>
            </a:pPr>
            <a:r>
              <a:rPr lang="en-US" dirty="0" smtClean="0"/>
              <a:t>Meaningful work</a:t>
            </a:r>
          </a:p>
          <a:p>
            <a:pPr marL="171450" indent="-171450">
              <a:buFont typeface="Arial" panose="020B0604020202020204" pitchFamily="34" charset="0"/>
              <a:buChar char="•"/>
            </a:pPr>
            <a:r>
              <a:rPr lang="en-US" dirty="0" smtClean="0"/>
              <a:t>Collaboration</a:t>
            </a:r>
          </a:p>
          <a:p>
            <a:pPr marL="171450" indent="-171450">
              <a:buFont typeface="Arial" panose="020B0604020202020204" pitchFamily="34" charset="0"/>
              <a:buChar char="•"/>
            </a:pPr>
            <a:r>
              <a:rPr lang="en-US" dirty="0" smtClean="0"/>
              <a:t>Career development</a:t>
            </a:r>
          </a:p>
          <a:p>
            <a:endParaRPr lang="en-US" dirty="0"/>
          </a:p>
        </p:txBody>
      </p:sp>
      <p:sp>
        <p:nvSpPr>
          <p:cNvPr id="4" name="Slide Number Placeholder 3"/>
          <p:cNvSpPr>
            <a:spLocks noGrp="1"/>
          </p:cNvSpPr>
          <p:nvPr>
            <p:ph type="sldNum" sz="quarter" idx="10"/>
          </p:nvPr>
        </p:nvSpPr>
        <p:spPr/>
        <p:txBody>
          <a:bodyPr/>
          <a:lstStyle/>
          <a:p>
            <a:fld id="{573BDC0B-A594-4D25-B988-BDF2D9A31C03}" type="slidenum">
              <a:rPr lang="en-US" smtClean="0"/>
              <a:t>2</a:t>
            </a:fld>
            <a:endParaRPr lang="en-US"/>
          </a:p>
        </p:txBody>
      </p:sp>
    </p:spTree>
    <p:extLst>
      <p:ext uri="{BB962C8B-B14F-4D97-AF65-F5344CB8AC3E}">
        <p14:creationId xmlns:p14="http://schemas.microsoft.com/office/powerpoint/2010/main" val="1282923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3BDC0B-A594-4D25-B988-BDF2D9A31C03}" type="slidenum">
              <a:rPr lang="en-US" smtClean="0"/>
              <a:t>3</a:t>
            </a:fld>
            <a:endParaRPr lang="en-US"/>
          </a:p>
        </p:txBody>
      </p:sp>
    </p:spTree>
    <p:extLst>
      <p:ext uri="{BB962C8B-B14F-4D97-AF65-F5344CB8AC3E}">
        <p14:creationId xmlns:p14="http://schemas.microsoft.com/office/powerpoint/2010/main" val="3096077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technology helps everyone from consumers to multinational corporate clients, sovereign wealth funds and those making multibillion dollar cross border payments. We build some of the largest, most highly used consumer banking and professional interfaces. Did you know that those interfaces are used by 50% of households in the US? Or that our Investment Bank securely processes $5 trillion in payments every day? Or that our Treasury Services business supports approximately 80% of the global Fortune 500? </a:t>
            </a:r>
          </a:p>
          <a:p>
            <a:pPr lvl="0"/>
            <a:endParaRPr lang="en-US" dirty="0" smtClean="0"/>
          </a:p>
          <a:p>
            <a:r>
              <a:rPr lang="en-US" dirty="0" smtClean="0"/>
              <a:t>Leading our industry means constant reinvention and innovation. Advances in technology make us faster and safer and drive a more engaging experience for our customers. And as the pace of technology is always increasing we constantly challenge ourselves to do better!</a:t>
            </a:r>
          </a:p>
          <a:p>
            <a:pPr lvl="0"/>
            <a:endParaRPr lang="en-US" dirty="0" smtClean="0"/>
          </a:p>
          <a:p>
            <a:pPr lvl="0"/>
            <a:r>
              <a:rPr lang="en-US" dirty="0" smtClean="0"/>
              <a:t>We look for fresh perspectives to give us our technological edge and we reinforce a strong culture of innovation to spark new solutions through open source projects and hackathons in which technologists collaboratively code to solve problems. </a:t>
            </a:r>
          </a:p>
          <a:p>
            <a:endParaRPr lang="en-US" dirty="0" smtClean="0"/>
          </a:p>
          <a:p>
            <a:r>
              <a:rPr lang="en-US" dirty="0" smtClean="0"/>
              <a:t>The scale and diversity of our businesses enables us to invest wherever we see opportunity or a competitive advantage and we’ll continue to grow the amount that we invest in new technology and innovation by optimizing our existing technology environment, maintaining a relentless focus on cybersecurity to protect the firm and enabling the secure introduction of new capabilities. So if you’re a passionate about having a career in Technology with global impact this is a great place to be. We’ll offer you hands-on experience to help you deliver creative solutions from the start. </a:t>
            </a:r>
          </a:p>
          <a:p>
            <a:pPr lvl="0"/>
            <a:endParaRPr lang="en-US" dirty="0" smtClean="0"/>
          </a:p>
          <a:p>
            <a:r>
              <a:rPr lang="en-US" b="1" dirty="0" smtClean="0"/>
              <a:t>Key points to cover:</a:t>
            </a:r>
            <a:endParaRPr lang="en-US" dirty="0" smtClean="0"/>
          </a:p>
          <a:p>
            <a:pPr marL="171450" indent="-171450">
              <a:buFont typeface="Arial" panose="020B0604020202020204" pitchFamily="34" charset="0"/>
              <a:buChar char="•"/>
            </a:pPr>
            <a:r>
              <a:rPr lang="en-US" dirty="0" smtClean="0"/>
              <a:t>We build some of the largest, most highly used consumer banking and professional interfaces. You’ll get to work on projects that can drive a more engaging experience for our clients and customers worldwide. </a:t>
            </a:r>
          </a:p>
          <a:p>
            <a:pPr marL="171450" indent="-171450">
              <a:buFont typeface="Arial" panose="020B0604020202020204" pitchFamily="34" charset="0"/>
              <a:buChar char="•"/>
            </a:pPr>
            <a:r>
              <a:rPr lang="en-US" dirty="0" smtClean="0"/>
              <a:t>We’re looking for fresh perspectives from tech talent like you to help us constantly improve and do better for our clients </a:t>
            </a:r>
          </a:p>
          <a:p>
            <a:pPr marL="171450" indent="-171450">
              <a:buFont typeface="Arial" panose="020B0604020202020204" pitchFamily="34" charset="0"/>
              <a:buChar char="•"/>
            </a:pPr>
            <a:r>
              <a:rPr lang="en-US" dirty="0" smtClean="0"/>
              <a:t>If you’re looking for a career in Technology with global impact this is the place to be </a:t>
            </a:r>
          </a:p>
        </p:txBody>
      </p:sp>
      <p:sp>
        <p:nvSpPr>
          <p:cNvPr id="4" name="Slide Number Placeholder 3"/>
          <p:cNvSpPr>
            <a:spLocks noGrp="1"/>
          </p:cNvSpPr>
          <p:nvPr>
            <p:ph type="sldNum" sz="quarter" idx="10"/>
          </p:nvPr>
        </p:nvSpPr>
        <p:spPr/>
        <p:txBody>
          <a:bodyPr/>
          <a:lstStyle/>
          <a:p>
            <a:fld id="{573BDC0B-A594-4D25-B988-BDF2D9A31C03}" type="slidenum">
              <a:rPr lang="en-US" smtClean="0"/>
              <a:t>4</a:t>
            </a:fld>
            <a:endParaRPr lang="en-US"/>
          </a:p>
        </p:txBody>
      </p:sp>
    </p:spTree>
    <p:extLst>
      <p:ext uri="{BB962C8B-B14F-4D97-AF65-F5344CB8AC3E}">
        <p14:creationId xmlns:p14="http://schemas.microsoft.com/office/powerpoint/2010/main" val="2295226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our </a:t>
            </a:r>
            <a:r>
              <a:rPr lang="en-GB" dirty="0" smtClean="0"/>
              <a:t>Global Technology hubs and strategic technology  locations</a:t>
            </a:r>
            <a:r>
              <a:rPr lang="en-US" dirty="0" smtClean="0"/>
              <a:t> around the world – and while they may be far apart geographically, they are all part of one unified team! </a:t>
            </a:r>
          </a:p>
          <a:p>
            <a:endParaRPr lang="en-US" dirty="0" smtClean="0"/>
          </a:p>
          <a:p>
            <a:r>
              <a:rPr lang="en-US" dirty="0" smtClean="0"/>
              <a:t>We based our </a:t>
            </a:r>
            <a:r>
              <a:rPr lang="en-GB" dirty="0" smtClean="0"/>
              <a:t>Global Technology hubs and strategic technology  locations</a:t>
            </a:r>
            <a:r>
              <a:rPr lang="en-US" dirty="0" smtClean="0"/>
              <a:t> in these locations based on their access to top technology talent, their proximity to our businesses and our ability to offer employees robust career development opportunities. </a:t>
            </a:r>
          </a:p>
          <a:p>
            <a:endParaRPr lang="en-US" dirty="0" smtClean="0"/>
          </a:p>
          <a:p>
            <a:r>
              <a:rPr lang="en-US" b="1" dirty="0" smtClean="0"/>
              <a:t>Key points to cover:</a:t>
            </a:r>
            <a:endParaRPr lang="en-US" dirty="0" smtClean="0"/>
          </a:p>
          <a:p>
            <a:pPr marL="171450" indent="-171450">
              <a:buFont typeface="Arial" panose="020B0604020202020204" pitchFamily="34" charset="0"/>
              <a:buChar char="•"/>
            </a:pPr>
            <a:r>
              <a:rPr lang="en-US" dirty="0" smtClean="0"/>
              <a:t>You’ll be part of a global community – we have </a:t>
            </a:r>
            <a:r>
              <a:rPr lang="en-GB" dirty="0" smtClean="0"/>
              <a:t>Global Technology hubs and strategic technology  locations</a:t>
            </a:r>
            <a:r>
              <a:rPr lang="en-US" dirty="0" smtClean="0"/>
              <a:t> around the world but we’re one team!</a:t>
            </a:r>
          </a:p>
          <a:p>
            <a:pPr marL="171450" indent="-171450">
              <a:buFont typeface="Arial" panose="020B0604020202020204" pitchFamily="34" charset="0"/>
              <a:buChar char="•"/>
            </a:pPr>
            <a:r>
              <a:rPr lang="en-US" dirty="0" smtClean="0"/>
              <a:t>This offers you the chance to grow your network and have diverse experiences that can help you to develop your career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3342EBB-30F2-4009-AF66-F5067A79FA35}" type="slidenum">
              <a:rPr lang="en-US" smtClean="0"/>
              <a:t>5</a:t>
            </a:fld>
            <a:endParaRPr lang="en-US"/>
          </a:p>
        </p:txBody>
      </p:sp>
    </p:spTree>
    <p:extLst>
      <p:ext uri="{BB962C8B-B14F-4D97-AF65-F5344CB8AC3E}">
        <p14:creationId xmlns:p14="http://schemas.microsoft.com/office/powerpoint/2010/main" val="2754725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hopefully at this stage it’s clear that our technologists help make banking experiences better, faster and simpler for our customers and clients worldwide. </a:t>
            </a:r>
          </a:p>
          <a:p>
            <a:endParaRPr lang="en-US" dirty="0"/>
          </a:p>
        </p:txBody>
      </p:sp>
      <p:sp>
        <p:nvSpPr>
          <p:cNvPr id="4" name="Slide Number Placeholder 3"/>
          <p:cNvSpPr>
            <a:spLocks noGrp="1"/>
          </p:cNvSpPr>
          <p:nvPr>
            <p:ph type="sldNum" sz="quarter" idx="10"/>
          </p:nvPr>
        </p:nvSpPr>
        <p:spPr/>
        <p:txBody>
          <a:bodyPr/>
          <a:lstStyle/>
          <a:p>
            <a:fld id="{73342EBB-30F2-4009-AF66-F5067A79FA35}" type="slidenum">
              <a:rPr lang="en-US" smtClean="0"/>
              <a:t>6</a:t>
            </a:fld>
            <a:endParaRPr lang="en-US"/>
          </a:p>
        </p:txBody>
      </p:sp>
    </p:spTree>
    <p:extLst>
      <p:ext uri="{BB962C8B-B14F-4D97-AF65-F5344CB8AC3E}">
        <p14:creationId xmlns:p14="http://schemas.microsoft.com/office/powerpoint/2010/main" val="3880270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to help you do that you’ll work in a progressive environment that lets you use your own devices to seamlessly work from anywhere in the world. </a:t>
            </a:r>
          </a:p>
          <a:p>
            <a:endParaRPr lang="en-US" dirty="0" smtClean="0"/>
          </a:p>
          <a:p>
            <a:r>
              <a:rPr lang="en-US" dirty="0" smtClean="0"/>
              <a:t>We are moving towards having high performance workspaces across our </a:t>
            </a:r>
            <a:r>
              <a:rPr lang="en-GB" dirty="0" smtClean="0"/>
              <a:t>14 Global Technology Hubs and additional strategic locations</a:t>
            </a:r>
            <a:r>
              <a:rPr lang="en-US" dirty="0" smtClean="0"/>
              <a:t>. You’ll be able to connect with colleagues via advanced video-conferencing facilities and work in state-of-the-art workspaces that foster teamwork, collaboration and innovation. </a:t>
            </a:r>
          </a:p>
          <a:p>
            <a:endParaRPr lang="en-US" dirty="0" smtClean="0"/>
          </a:p>
          <a:p>
            <a:r>
              <a:rPr lang="en-US" b="1" dirty="0" smtClean="0"/>
              <a:t>Key points to cover:</a:t>
            </a:r>
            <a:endParaRPr lang="en-US" dirty="0" smtClean="0"/>
          </a:p>
          <a:p>
            <a:pPr marL="171450" indent="-171450">
              <a:buFont typeface="Arial" panose="020B0604020202020204" pitchFamily="34" charset="0"/>
              <a:buChar char="•"/>
            </a:pPr>
            <a:r>
              <a:rPr lang="en-US" dirty="0" smtClean="0"/>
              <a:t>We foster effective collaboration through our working environment as well as how we work with each other </a:t>
            </a:r>
          </a:p>
          <a:p>
            <a:pPr marL="171450" indent="-171450">
              <a:buFont typeface="Arial" panose="020B0604020202020204" pitchFamily="34" charset="0"/>
              <a:buChar char="•"/>
            </a:pPr>
            <a:r>
              <a:rPr lang="en-US" dirty="0" smtClean="0"/>
              <a:t>We are working on having high performance workspaces across all of our Tech hubs.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3342EBB-30F2-4009-AF66-F5067A79FA35}" type="slidenum">
              <a:rPr lang="en-US" smtClean="0"/>
              <a:t>7</a:t>
            </a:fld>
            <a:endParaRPr lang="en-US"/>
          </a:p>
        </p:txBody>
      </p:sp>
    </p:spTree>
    <p:extLst>
      <p:ext uri="{BB962C8B-B14F-4D97-AF65-F5344CB8AC3E}">
        <p14:creationId xmlns:p14="http://schemas.microsoft.com/office/powerpoint/2010/main" val="3995497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mentioned earlier that last year we spent $600 million on emerging </a:t>
            </a:r>
            <a:r>
              <a:rPr lang="en-US" dirty="0" err="1" smtClean="0"/>
              <a:t>FinTech</a:t>
            </a:r>
            <a:r>
              <a:rPr lang="en-US" dirty="0" smtClean="0"/>
              <a:t> solutions and I’m going to come back to that now! Emerging technology is changing the way that we do business. Whether it’s auto finance (</a:t>
            </a:r>
            <a:r>
              <a:rPr lang="en-US" dirty="0" err="1" smtClean="0"/>
              <a:t>TrueCar</a:t>
            </a:r>
            <a:r>
              <a:rPr lang="en-US" dirty="0" smtClean="0"/>
              <a:t>), small business lending (</a:t>
            </a:r>
            <a:r>
              <a:rPr lang="en-US" dirty="0" err="1" smtClean="0"/>
              <a:t>OnDeck</a:t>
            </a:r>
            <a:r>
              <a:rPr lang="en-US" dirty="0" smtClean="0"/>
              <a:t> Capital) or communications systems (Symphony), we are successfully collaborating with some excellent </a:t>
            </a:r>
            <a:r>
              <a:rPr lang="en-US" dirty="0" err="1" smtClean="0"/>
              <a:t>fintech</a:t>
            </a:r>
            <a:r>
              <a:rPr lang="en-US" dirty="0" smtClean="0"/>
              <a:t> companies to dramatically improve our digital and other customer offerings that will truly differentiate us as a firm. </a:t>
            </a:r>
          </a:p>
          <a:p>
            <a:endParaRPr lang="en-US" dirty="0" smtClean="0"/>
          </a:p>
          <a:p>
            <a:r>
              <a:rPr lang="en-US" dirty="0" smtClean="0"/>
              <a:t>Our In-Residence program is a platform that helps us to partner with </a:t>
            </a:r>
            <a:r>
              <a:rPr lang="en-US" dirty="0" err="1" smtClean="0"/>
              <a:t>FinTech</a:t>
            </a:r>
            <a:r>
              <a:rPr lang="en-US" dirty="0" smtClean="0"/>
              <a:t> companies. The idea is to push the limits of wholesale banking by connecting entrepreneurs with our knowledge, data, space and more in order to solve complex challenges. In-Residence builds partnership with the best and the brightest to co-create solutions that have value not just to us as a firm but also to the financial industry as a whole. </a:t>
            </a:r>
          </a:p>
          <a:p>
            <a:endParaRPr lang="en-US" dirty="0" smtClean="0"/>
          </a:p>
          <a:p>
            <a:r>
              <a:rPr lang="en-US" b="1" dirty="0" smtClean="0"/>
              <a:t>Key Point to Cover: </a:t>
            </a:r>
          </a:p>
          <a:p>
            <a:pPr marL="171450" indent="-171450">
              <a:buFont typeface="Arial" panose="020B0604020202020204" pitchFamily="34" charset="0"/>
              <a:buChar char="•"/>
            </a:pPr>
            <a:r>
              <a:rPr lang="en-US" dirty="0" smtClean="0"/>
              <a:t> We spend $600m of emerging </a:t>
            </a:r>
            <a:r>
              <a:rPr lang="en-US" dirty="0" err="1" smtClean="0"/>
              <a:t>FinTech</a:t>
            </a:r>
            <a:r>
              <a:rPr lang="en-US" dirty="0" smtClean="0"/>
              <a:t> solutions and are successfully collaborating with </a:t>
            </a:r>
            <a:r>
              <a:rPr lang="en-US" dirty="0" err="1" smtClean="0"/>
              <a:t>FinTech</a:t>
            </a:r>
            <a:r>
              <a:rPr lang="en-US" dirty="0" smtClean="0"/>
              <a:t> companies to improve our digital products and services and solve complex challenges. </a:t>
            </a:r>
            <a:endParaRPr lang="en-GB" dirty="0" smtClean="0"/>
          </a:p>
          <a:p>
            <a:endParaRPr lang="en-US" dirty="0" smtClean="0"/>
          </a:p>
          <a:p>
            <a:r>
              <a:rPr lang="en-US" dirty="0" smtClean="0"/>
              <a:t>*Here’s a sample list for your reference if you are asked who these companies are:</a:t>
            </a:r>
          </a:p>
          <a:p>
            <a:endParaRPr lang="en-US" dirty="0"/>
          </a:p>
        </p:txBody>
      </p:sp>
      <p:sp>
        <p:nvSpPr>
          <p:cNvPr id="4" name="Slide Number Placeholder 3"/>
          <p:cNvSpPr>
            <a:spLocks noGrp="1"/>
          </p:cNvSpPr>
          <p:nvPr>
            <p:ph type="sldNum" sz="quarter" idx="10"/>
          </p:nvPr>
        </p:nvSpPr>
        <p:spPr/>
        <p:txBody>
          <a:bodyPr/>
          <a:lstStyle/>
          <a:p>
            <a:fld id="{573BDC0B-A594-4D25-B988-BDF2D9A31C03}" type="slidenum">
              <a:rPr lang="en-US" smtClean="0"/>
              <a:t>8</a:t>
            </a:fld>
            <a:endParaRPr lang="en-US"/>
          </a:p>
        </p:txBody>
      </p:sp>
    </p:spTree>
    <p:extLst>
      <p:ext uri="{BB962C8B-B14F-4D97-AF65-F5344CB8AC3E}">
        <p14:creationId xmlns:p14="http://schemas.microsoft.com/office/powerpoint/2010/main" val="662304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Software Engineers turn business needs into solutions from ideas to implementation. So as a Software Engineer with us, you will:</a:t>
            </a:r>
          </a:p>
          <a:p>
            <a:endParaRPr lang="en-US" dirty="0" smtClean="0"/>
          </a:p>
          <a:p>
            <a:pPr marL="171450" indent="-171450">
              <a:buFont typeface="Arial" panose="020B0604020202020204" pitchFamily="34" charset="0"/>
              <a:buChar char="•"/>
            </a:pPr>
            <a:r>
              <a:rPr lang="en-US" dirty="0" smtClean="0"/>
              <a:t>develop innovative solutions that empower our clients’ businesses and customers’ lives. </a:t>
            </a:r>
          </a:p>
          <a:p>
            <a:pPr marL="171450" indent="-171450">
              <a:buFont typeface="Arial" panose="020B0604020202020204" pitchFamily="34" charset="0"/>
              <a:buChar char="•"/>
            </a:pPr>
            <a:r>
              <a:rPr lang="en-US" dirty="0" smtClean="0"/>
              <a:t>join a team of technologists dedicated to improving the design, analytics, development, coding, testing and application programming that goes into creating high-quality software and new products. </a:t>
            </a:r>
          </a:p>
          <a:p>
            <a:pPr marL="171450" indent="-171450">
              <a:buFont typeface="Arial" panose="020B0604020202020204" pitchFamily="34" charset="0"/>
              <a:buChar char="•"/>
            </a:pPr>
            <a:r>
              <a:rPr lang="en-US" dirty="0" smtClean="0"/>
              <a:t>update teams and key stakeholders on the progress of what’s being developed.</a:t>
            </a:r>
          </a:p>
          <a:p>
            <a:pPr marL="171450" indent="-171450">
              <a:buFont typeface="Arial" panose="020B0604020202020204" pitchFamily="34" charset="0"/>
              <a:buChar char="•"/>
            </a:pPr>
            <a:r>
              <a:rPr lang="en-US" dirty="0" smtClean="0"/>
              <a:t>work with and share ideas, information and innovation with our global team of technologists from all over the world.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3342EBB-30F2-4009-AF66-F5067A79FA35}" type="slidenum">
              <a:rPr lang="en-US" smtClean="0"/>
              <a:t>9</a:t>
            </a:fld>
            <a:endParaRPr lang="en-US"/>
          </a:p>
        </p:txBody>
      </p:sp>
    </p:spTree>
    <p:extLst>
      <p:ext uri="{BB962C8B-B14F-4D97-AF65-F5344CB8AC3E}">
        <p14:creationId xmlns:p14="http://schemas.microsoft.com/office/powerpoint/2010/main" val="4026615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title="JPMC Tech Opportunities"/>
          <p:cNvSpPr>
            <a:spLocks noGrp="1"/>
          </p:cNvSpPr>
          <p:nvPr>
            <p:ph type="ctrTitle"/>
          </p:nvPr>
        </p:nvSpPr>
        <p:spPr>
          <a:xfrm>
            <a:off x="1524000" y="432552"/>
            <a:ext cx="9144000" cy="2387600"/>
          </a:xfrm>
        </p:spPr>
        <p:txBody>
          <a:bodyPr anchor="b"/>
          <a:lstStyle>
            <a:lvl1pPr algn="l">
              <a:defRPr sz="6000"/>
            </a:lvl1pPr>
          </a:lstStyle>
          <a:p>
            <a:r>
              <a:rPr lang="en-US" smtClean="0"/>
              <a:t>Click to edit Master title style</a:t>
            </a:r>
            <a:endParaRPr lang="en-US" dirty="0"/>
          </a:p>
        </p:txBody>
      </p:sp>
    </p:spTree>
    <p:extLst>
      <p:ext uri="{BB962C8B-B14F-4D97-AF65-F5344CB8AC3E}">
        <p14:creationId xmlns:p14="http://schemas.microsoft.com/office/powerpoint/2010/main" val="1978618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Vide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Media Placeholder 8"/>
          <p:cNvSpPr>
            <a:spLocks noGrp="1"/>
          </p:cNvSpPr>
          <p:nvPr>
            <p:ph type="media" sz="quarter" idx="10"/>
          </p:nvPr>
        </p:nvSpPr>
        <p:spPr>
          <a:xfrm>
            <a:off x="2593975" y="1981033"/>
            <a:ext cx="7004050" cy="3678238"/>
          </a:xfrm>
        </p:spPr>
        <p:txBody>
          <a:bodyPr/>
          <a:lstStyle/>
          <a:p>
            <a:r>
              <a:rPr lang="en-US" smtClean="0"/>
              <a:t>Click icon to add media</a:t>
            </a:r>
            <a:endParaRPr lang="en-US"/>
          </a:p>
        </p:txBody>
      </p:sp>
      <p:sp>
        <p:nvSpPr>
          <p:cNvPr id="10" name="Title 6"/>
          <p:cNvSpPr>
            <a:spLocks noGrp="1"/>
          </p:cNvSpPr>
          <p:nvPr>
            <p:ph type="title"/>
          </p:nvPr>
        </p:nvSpPr>
        <p:spPr>
          <a:xfrm>
            <a:off x="838200" y="465224"/>
            <a:ext cx="10515600" cy="680035"/>
          </a:xfrm>
        </p:spPr>
        <p:txBody>
          <a:bodyPr anchor="b" anchorCtr="0">
            <a:normAutofit/>
          </a:bodyPr>
          <a:lstStyle>
            <a:lvl1pPr>
              <a:defRPr sz="2300"/>
            </a:lvl1pPr>
          </a:lstStyle>
          <a:p>
            <a:r>
              <a:rPr lang="en-US" smtClean="0"/>
              <a:t>Click to edit Master title style</a:t>
            </a:r>
            <a:endParaRPr lang="en-US" dirty="0"/>
          </a:p>
        </p:txBody>
      </p:sp>
      <p:sp>
        <p:nvSpPr>
          <p:cNvPr id="11" name="Subtitle 2"/>
          <p:cNvSpPr>
            <a:spLocks noGrp="1"/>
          </p:cNvSpPr>
          <p:nvPr>
            <p:ph type="subTitle" idx="1"/>
          </p:nvPr>
        </p:nvSpPr>
        <p:spPr>
          <a:xfrm>
            <a:off x="838200" y="1145260"/>
            <a:ext cx="10515600" cy="611188"/>
          </a:xfrm>
        </p:spPr>
        <p:txBody>
          <a:bodyPr>
            <a:normAutofit/>
          </a:bodyPr>
          <a:lstStyle>
            <a:lvl1pPr marL="0" indent="0" algn="l">
              <a:buNone/>
              <a:defRPr sz="1500" baseline="0">
                <a:solidFill>
                  <a:srgbClr val="F18B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37183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6"/>
          <p:cNvSpPr>
            <a:spLocks noGrp="1"/>
          </p:cNvSpPr>
          <p:nvPr>
            <p:ph type="title"/>
          </p:nvPr>
        </p:nvSpPr>
        <p:spPr>
          <a:xfrm>
            <a:off x="838200" y="465224"/>
            <a:ext cx="10515600" cy="680035"/>
          </a:xfrm>
        </p:spPr>
        <p:txBody>
          <a:bodyPr anchor="b" anchorCtr="0">
            <a:normAutofit/>
          </a:bodyPr>
          <a:lstStyle>
            <a:lvl1pPr>
              <a:defRPr sz="2300"/>
            </a:lvl1pPr>
          </a:lstStyle>
          <a:p>
            <a:r>
              <a:rPr lang="en-US" smtClean="0"/>
              <a:t>Click to edit Master title style</a:t>
            </a:r>
            <a:endParaRPr lang="en-US" dirty="0"/>
          </a:p>
        </p:txBody>
      </p:sp>
      <p:sp>
        <p:nvSpPr>
          <p:cNvPr id="6" name="Text Placeholder 8"/>
          <p:cNvSpPr>
            <a:spLocks noGrp="1"/>
          </p:cNvSpPr>
          <p:nvPr>
            <p:ph type="body" sz="quarter" idx="10"/>
          </p:nvPr>
        </p:nvSpPr>
        <p:spPr>
          <a:xfrm>
            <a:off x="838200" y="1756448"/>
            <a:ext cx="4845551" cy="3129660"/>
          </a:xfrm>
        </p:spPr>
        <p:txBody>
          <a:bodyPr>
            <a:normAutofit/>
          </a:bodyPr>
          <a:lstStyle>
            <a:lvl1pPr>
              <a:defRPr sz="1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smtClean="0"/>
              <a:t>Click to edit Master text styles</a:t>
            </a:r>
          </a:p>
        </p:txBody>
      </p:sp>
      <p:sp>
        <p:nvSpPr>
          <p:cNvPr id="7" name="Subtitle 2"/>
          <p:cNvSpPr>
            <a:spLocks noGrp="1"/>
          </p:cNvSpPr>
          <p:nvPr>
            <p:ph type="subTitle" idx="1"/>
          </p:nvPr>
        </p:nvSpPr>
        <p:spPr>
          <a:xfrm>
            <a:off x="838200" y="1145260"/>
            <a:ext cx="10515600" cy="611188"/>
          </a:xfrm>
        </p:spPr>
        <p:txBody>
          <a:bodyPr>
            <a:normAutofit/>
          </a:bodyPr>
          <a:lstStyle>
            <a:lvl1pPr marL="0" indent="0" algn="l">
              <a:buNone/>
              <a:defRPr sz="1500" baseline="0">
                <a:solidFill>
                  <a:srgbClr val="F18B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0" name="Chart Placeholder 9"/>
          <p:cNvSpPr>
            <a:spLocks noGrp="1"/>
          </p:cNvSpPr>
          <p:nvPr>
            <p:ph type="chart" sz="quarter" idx="11"/>
          </p:nvPr>
        </p:nvSpPr>
        <p:spPr>
          <a:xfrm>
            <a:off x="6865938" y="1755775"/>
            <a:ext cx="4187825" cy="3130550"/>
          </a:xfrm>
        </p:spPr>
        <p:txBody>
          <a:bodyPr/>
          <a:lstStyle/>
          <a:p>
            <a:r>
              <a:rPr lang="en-US" smtClean="0"/>
              <a:t>Click icon to add chart</a:t>
            </a:r>
            <a:endParaRPr lang="en-US"/>
          </a:p>
        </p:txBody>
      </p:sp>
    </p:spTree>
    <p:extLst>
      <p:ext uri="{BB962C8B-B14F-4D97-AF65-F5344CB8AC3E}">
        <p14:creationId xmlns:p14="http://schemas.microsoft.com/office/powerpoint/2010/main" val="981821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072805-D06E-604A-8358-97C6E26F1F9A}" type="datetimeFigureOut">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38603-7BCB-3040-BB9C-F4E8607B066A}" type="slidenum">
              <a:rPr lang="en-US" smtClean="0"/>
              <a:t>‹#›</a:t>
            </a:fld>
            <a:endParaRPr lang="en-US" dirty="0"/>
          </a:p>
        </p:txBody>
      </p:sp>
    </p:spTree>
    <p:extLst>
      <p:ext uri="{BB962C8B-B14F-4D97-AF65-F5344CB8AC3E}">
        <p14:creationId xmlns:p14="http://schemas.microsoft.com/office/powerpoint/2010/main" val="4294716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036" indent="0" algn="ctr">
              <a:buNone/>
              <a:defRPr>
                <a:solidFill>
                  <a:schemeClr val="tx1">
                    <a:tint val="75000"/>
                  </a:schemeClr>
                </a:solidFill>
              </a:defRPr>
            </a:lvl2pPr>
            <a:lvl3pPr marL="1218072" indent="0" algn="ctr">
              <a:buNone/>
              <a:defRPr>
                <a:solidFill>
                  <a:schemeClr val="tx1">
                    <a:tint val="75000"/>
                  </a:schemeClr>
                </a:solidFill>
              </a:defRPr>
            </a:lvl3pPr>
            <a:lvl4pPr marL="1827108" indent="0" algn="ctr">
              <a:buNone/>
              <a:defRPr>
                <a:solidFill>
                  <a:schemeClr val="tx1">
                    <a:tint val="75000"/>
                  </a:schemeClr>
                </a:solidFill>
              </a:defRPr>
            </a:lvl4pPr>
            <a:lvl5pPr marL="2436144" indent="0" algn="ctr">
              <a:buNone/>
              <a:defRPr>
                <a:solidFill>
                  <a:schemeClr val="tx1">
                    <a:tint val="75000"/>
                  </a:schemeClr>
                </a:solidFill>
              </a:defRPr>
            </a:lvl5pPr>
            <a:lvl6pPr marL="3045181" indent="0" algn="ctr">
              <a:buNone/>
              <a:defRPr>
                <a:solidFill>
                  <a:schemeClr val="tx1">
                    <a:tint val="75000"/>
                  </a:schemeClr>
                </a:solidFill>
              </a:defRPr>
            </a:lvl6pPr>
            <a:lvl7pPr marL="3654217" indent="0" algn="ctr">
              <a:buNone/>
              <a:defRPr>
                <a:solidFill>
                  <a:schemeClr val="tx1">
                    <a:tint val="75000"/>
                  </a:schemeClr>
                </a:solidFill>
              </a:defRPr>
            </a:lvl7pPr>
            <a:lvl8pPr marL="4263253" indent="0" algn="ctr">
              <a:buNone/>
              <a:defRPr>
                <a:solidFill>
                  <a:schemeClr val="tx1">
                    <a:tint val="75000"/>
                  </a:schemeClr>
                </a:solidFill>
              </a:defRPr>
            </a:lvl8pPr>
            <a:lvl9pPr marL="487228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072805-D06E-604A-8358-97C6E26F1F9A}" type="datetimeFigureOut">
              <a:rPr lang="en-US" smtClean="0"/>
              <a:t>9/14/2018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38603-7BCB-3040-BB9C-F4E8607B066A}" type="slidenum">
              <a:rPr lang="en-US" smtClean="0"/>
              <a:t>‹#›</a:t>
            </a:fld>
            <a:endParaRPr lang="en-US" dirty="0"/>
          </a:p>
        </p:txBody>
      </p:sp>
    </p:spTree>
    <p:extLst>
      <p:ext uri="{BB962C8B-B14F-4D97-AF65-F5344CB8AC3E}">
        <p14:creationId xmlns:p14="http://schemas.microsoft.com/office/powerpoint/2010/main" val="3750070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036" indent="0" algn="ctr">
              <a:buNone/>
              <a:defRPr>
                <a:solidFill>
                  <a:schemeClr val="tx1">
                    <a:tint val="75000"/>
                  </a:schemeClr>
                </a:solidFill>
              </a:defRPr>
            </a:lvl2pPr>
            <a:lvl3pPr marL="1218072" indent="0" algn="ctr">
              <a:buNone/>
              <a:defRPr>
                <a:solidFill>
                  <a:schemeClr val="tx1">
                    <a:tint val="75000"/>
                  </a:schemeClr>
                </a:solidFill>
              </a:defRPr>
            </a:lvl3pPr>
            <a:lvl4pPr marL="1827108" indent="0" algn="ctr">
              <a:buNone/>
              <a:defRPr>
                <a:solidFill>
                  <a:schemeClr val="tx1">
                    <a:tint val="75000"/>
                  </a:schemeClr>
                </a:solidFill>
              </a:defRPr>
            </a:lvl4pPr>
            <a:lvl5pPr marL="2436144" indent="0" algn="ctr">
              <a:buNone/>
              <a:defRPr>
                <a:solidFill>
                  <a:schemeClr val="tx1">
                    <a:tint val="75000"/>
                  </a:schemeClr>
                </a:solidFill>
              </a:defRPr>
            </a:lvl5pPr>
            <a:lvl6pPr marL="3045181" indent="0" algn="ctr">
              <a:buNone/>
              <a:defRPr>
                <a:solidFill>
                  <a:schemeClr val="tx1">
                    <a:tint val="75000"/>
                  </a:schemeClr>
                </a:solidFill>
              </a:defRPr>
            </a:lvl6pPr>
            <a:lvl7pPr marL="3654217" indent="0" algn="ctr">
              <a:buNone/>
              <a:defRPr>
                <a:solidFill>
                  <a:schemeClr val="tx1">
                    <a:tint val="75000"/>
                  </a:schemeClr>
                </a:solidFill>
              </a:defRPr>
            </a:lvl7pPr>
            <a:lvl8pPr marL="4263253" indent="0" algn="ctr">
              <a:buNone/>
              <a:defRPr>
                <a:solidFill>
                  <a:schemeClr val="tx1">
                    <a:tint val="75000"/>
                  </a:schemeClr>
                </a:solidFill>
              </a:defRPr>
            </a:lvl8pPr>
            <a:lvl9pPr marL="487228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072805-D06E-604A-8358-97C6E26F1F9A}" type="datetimeFigureOut">
              <a:rPr lang="en-US" smtClean="0">
                <a:solidFill>
                  <a:prstClr val="black">
                    <a:tint val="75000"/>
                  </a:prstClr>
                </a:solidFill>
              </a:rPr>
              <a:pPr/>
              <a:t>9/14/2018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C38603-7BCB-3040-BB9C-F4E8607B06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5901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072805-D06E-604A-8358-97C6E26F1F9A}" type="datetimeFigureOut">
              <a:rPr lang="en-US" smtClean="0">
                <a:solidFill>
                  <a:prstClr val="black">
                    <a:tint val="75000"/>
                  </a:prstClr>
                </a:solidFill>
              </a:rPr>
              <a:pPr/>
              <a:t>9/14/2018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C38603-7BCB-3040-BB9C-F4E8607B06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4935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5328"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664">
                <a:solidFill>
                  <a:schemeClr val="tx1">
                    <a:tint val="75000"/>
                  </a:schemeClr>
                </a:solidFill>
              </a:defRPr>
            </a:lvl1pPr>
            <a:lvl2pPr marL="609036" indent="0">
              <a:buNone/>
              <a:defRPr sz="2398">
                <a:solidFill>
                  <a:schemeClr val="tx1">
                    <a:tint val="75000"/>
                  </a:schemeClr>
                </a:solidFill>
              </a:defRPr>
            </a:lvl2pPr>
            <a:lvl3pPr marL="1218072" indent="0">
              <a:buNone/>
              <a:defRPr sz="2131">
                <a:solidFill>
                  <a:schemeClr val="tx1">
                    <a:tint val="75000"/>
                  </a:schemeClr>
                </a:solidFill>
              </a:defRPr>
            </a:lvl3pPr>
            <a:lvl4pPr marL="1827108" indent="0">
              <a:buNone/>
              <a:defRPr sz="1865">
                <a:solidFill>
                  <a:schemeClr val="tx1">
                    <a:tint val="75000"/>
                  </a:schemeClr>
                </a:solidFill>
              </a:defRPr>
            </a:lvl4pPr>
            <a:lvl5pPr marL="2436144" indent="0">
              <a:buNone/>
              <a:defRPr sz="1865">
                <a:solidFill>
                  <a:schemeClr val="tx1">
                    <a:tint val="75000"/>
                  </a:schemeClr>
                </a:solidFill>
              </a:defRPr>
            </a:lvl5pPr>
            <a:lvl6pPr marL="3045181" indent="0">
              <a:buNone/>
              <a:defRPr sz="1865">
                <a:solidFill>
                  <a:schemeClr val="tx1">
                    <a:tint val="75000"/>
                  </a:schemeClr>
                </a:solidFill>
              </a:defRPr>
            </a:lvl6pPr>
            <a:lvl7pPr marL="3654217" indent="0">
              <a:buNone/>
              <a:defRPr sz="1865">
                <a:solidFill>
                  <a:schemeClr val="tx1">
                    <a:tint val="75000"/>
                  </a:schemeClr>
                </a:solidFill>
              </a:defRPr>
            </a:lvl7pPr>
            <a:lvl8pPr marL="4263253" indent="0">
              <a:buNone/>
              <a:defRPr sz="1865">
                <a:solidFill>
                  <a:schemeClr val="tx1">
                    <a:tint val="75000"/>
                  </a:schemeClr>
                </a:solidFill>
              </a:defRPr>
            </a:lvl8pPr>
            <a:lvl9pPr marL="4872289" indent="0">
              <a:buNone/>
              <a:defRPr sz="1865">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072805-D06E-604A-8358-97C6E26F1F9A}" type="datetimeFigureOut">
              <a:rPr lang="en-US" smtClean="0">
                <a:solidFill>
                  <a:prstClr val="black">
                    <a:tint val="75000"/>
                  </a:prstClr>
                </a:solidFill>
              </a:rPr>
              <a:pPr/>
              <a:t>9/14/2018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C38603-7BCB-3040-BB9C-F4E8607B06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679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1739"/>
            <a:ext cx="5384800" cy="3397250"/>
          </a:xfrm>
        </p:spPr>
        <p:txBody>
          <a:bodyPr/>
          <a:lstStyle>
            <a:lvl1pPr>
              <a:defRPr sz="3730"/>
            </a:lvl1pPr>
            <a:lvl2pPr>
              <a:defRPr sz="3197"/>
            </a:lvl2pPr>
            <a:lvl3pPr>
              <a:defRPr sz="2664"/>
            </a:lvl3pPr>
            <a:lvl4pPr>
              <a:defRPr sz="2398"/>
            </a:lvl4pPr>
            <a:lvl5pPr>
              <a:defRPr sz="2398"/>
            </a:lvl5pPr>
            <a:lvl6pPr>
              <a:defRPr sz="2398"/>
            </a:lvl6pPr>
            <a:lvl7pPr>
              <a:defRPr sz="2398"/>
            </a:lvl7pPr>
            <a:lvl8pPr>
              <a:defRPr sz="2398"/>
            </a:lvl8pPr>
            <a:lvl9pPr>
              <a:defRPr sz="239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1739"/>
            <a:ext cx="5384800" cy="3397250"/>
          </a:xfrm>
        </p:spPr>
        <p:txBody>
          <a:bodyPr/>
          <a:lstStyle>
            <a:lvl1pPr>
              <a:defRPr sz="3730"/>
            </a:lvl1pPr>
            <a:lvl2pPr>
              <a:defRPr sz="3197"/>
            </a:lvl2pPr>
            <a:lvl3pPr>
              <a:defRPr sz="2664"/>
            </a:lvl3pPr>
            <a:lvl4pPr>
              <a:defRPr sz="2398"/>
            </a:lvl4pPr>
            <a:lvl5pPr>
              <a:defRPr sz="2398"/>
            </a:lvl5pPr>
            <a:lvl6pPr>
              <a:defRPr sz="2398"/>
            </a:lvl6pPr>
            <a:lvl7pPr>
              <a:defRPr sz="2398"/>
            </a:lvl7pPr>
            <a:lvl8pPr>
              <a:defRPr sz="2398"/>
            </a:lvl8pPr>
            <a:lvl9pPr>
              <a:defRPr sz="239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072805-D06E-604A-8358-97C6E26F1F9A}" type="datetimeFigureOut">
              <a:rPr lang="en-US" smtClean="0">
                <a:solidFill>
                  <a:prstClr val="black">
                    <a:tint val="75000"/>
                  </a:prstClr>
                </a:solidFill>
              </a:rPr>
              <a:pPr/>
              <a:t>9/14/2018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9C38603-7BCB-3040-BB9C-F4E8607B06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8845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3197" b="1"/>
            </a:lvl1pPr>
            <a:lvl2pPr marL="609036" indent="0">
              <a:buNone/>
              <a:defRPr sz="2664" b="1"/>
            </a:lvl2pPr>
            <a:lvl3pPr marL="1218072" indent="0">
              <a:buNone/>
              <a:defRPr sz="2398" b="1"/>
            </a:lvl3pPr>
            <a:lvl4pPr marL="1827108" indent="0">
              <a:buNone/>
              <a:defRPr sz="2131" b="1"/>
            </a:lvl4pPr>
            <a:lvl5pPr marL="2436144" indent="0">
              <a:buNone/>
              <a:defRPr sz="2131" b="1"/>
            </a:lvl5pPr>
            <a:lvl6pPr marL="3045181" indent="0">
              <a:buNone/>
              <a:defRPr sz="2131" b="1"/>
            </a:lvl6pPr>
            <a:lvl7pPr marL="3654217" indent="0">
              <a:buNone/>
              <a:defRPr sz="2131" b="1"/>
            </a:lvl7pPr>
            <a:lvl8pPr marL="4263253" indent="0">
              <a:buNone/>
              <a:defRPr sz="2131" b="1"/>
            </a:lvl8pPr>
            <a:lvl9pPr marL="4872289" indent="0">
              <a:buNone/>
              <a:defRPr sz="2131"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197"/>
            </a:lvl1pPr>
            <a:lvl2pPr>
              <a:defRPr sz="2664"/>
            </a:lvl2pPr>
            <a:lvl3pPr>
              <a:defRPr sz="2398"/>
            </a:lvl3pPr>
            <a:lvl4pPr>
              <a:defRPr sz="2131"/>
            </a:lvl4pPr>
            <a:lvl5pPr>
              <a:defRPr sz="2131"/>
            </a:lvl5pPr>
            <a:lvl6pPr>
              <a:defRPr sz="2131"/>
            </a:lvl6pPr>
            <a:lvl7pPr>
              <a:defRPr sz="2131"/>
            </a:lvl7pPr>
            <a:lvl8pPr>
              <a:defRPr sz="2131"/>
            </a:lvl8pPr>
            <a:lvl9pPr>
              <a:defRPr sz="213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3197" b="1"/>
            </a:lvl1pPr>
            <a:lvl2pPr marL="609036" indent="0">
              <a:buNone/>
              <a:defRPr sz="2664" b="1"/>
            </a:lvl2pPr>
            <a:lvl3pPr marL="1218072" indent="0">
              <a:buNone/>
              <a:defRPr sz="2398" b="1"/>
            </a:lvl3pPr>
            <a:lvl4pPr marL="1827108" indent="0">
              <a:buNone/>
              <a:defRPr sz="2131" b="1"/>
            </a:lvl4pPr>
            <a:lvl5pPr marL="2436144" indent="0">
              <a:buNone/>
              <a:defRPr sz="2131" b="1"/>
            </a:lvl5pPr>
            <a:lvl6pPr marL="3045181" indent="0">
              <a:buNone/>
              <a:defRPr sz="2131" b="1"/>
            </a:lvl6pPr>
            <a:lvl7pPr marL="3654217" indent="0">
              <a:buNone/>
              <a:defRPr sz="2131" b="1"/>
            </a:lvl7pPr>
            <a:lvl8pPr marL="4263253" indent="0">
              <a:buNone/>
              <a:defRPr sz="2131" b="1"/>
            </a:lvl8pPr>
            <a:lvl9pPr marL="4872289" indent="0">
              <a:buNone/>
              <a:defRPr sz="2131"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197"/>
            </a:lvl1pPr>
            <a:lvl2pPr>
              <a:defRPr sz="2664"/>
            </a:lvl2pPr>
            <a:lvl3pPr>
              <a:defRPr sz="2398"/>
            </a:lvl3pPr>
            <a:lvl4pPr>
              <a:defRPr sz="2131"/>
            </a:lvl4pPr>
            <a:lvl5pPr>
              <a:defRPr sz="2131"/>
            </a:lvl5pPr>
            <a:lvl6pPr>
              <a:defRPr sz="2131"/>
            </a:lvl6pPr>
            <a:lvl7pPr>
              <a:defRPr sz="2131"/>
            </a:lvl7pPr>
            <a:lvl8pPr>
              <a:defRPr sz="2131"/>
            </a:lvl8pPr>
            <a:lvl9pPr>
              <a:defRPr sz="213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072805-D06E-604A-8358-97C6E26F1F9A}" type="datetimeFigureOut">
              <a:rPr lang="en-US" smtClean="0">
                <a:solidFill>
                  <a:prstClr val="black">
                    <a:tint val="75000"/>
                  </a:prstClr>
                </a:solidFill>
              </a:rPr>
              <a:pPr/>
              <a:t>9/14/2018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9C38603-7BCB-3040-BB9C-F4E8607B06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0129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072805-D06E-604A-8358-97C6E26F1F9A}" type="datetimeFigureOut">
              <a:rPr lang="en-US" smtClean="0">
                <a:solidFill>
                  <a:prstClr val="black">
                    <a:tint val="75000"/>
                  </a:prstClr>
                </a:solidFill>
              </a:rPr>
              <a:pPr/>
              <a:t>9/14/2018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9C38603-7BCB-3040-BB9C-F4E8607B06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0140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1850" y="9273"/>
            <a:ext cx="10515600" cy="2852737"/>
          </a:xfrm>
        </p:spPr>
        <p:txBody>
          <a:bodyPr anchor="b">
            <a:normAutofit/>
          </a:bodyPr>
          <a:lstStyle>
            <a:lvl1pPr>
              <a:defRPr sz="4100"/>
            </a:lvl1pPr>
          </a:lstStyle>
          <a:p>
            <a:r>
              <a:rPr lang="en-US" smtClean="0"/>
              <a:t>Click to edit Master title style</a:t>
            </a:r>
            <a:endParaRPr lang="en-US" dirty="0"/>
          </a:p>
        </p:txBody>
      </p:sp>
      <p:sp>
        <p:nvSpPr>
          <p:cNvPr id="5" name="Text Placeholder 2"/>
          <p:cNvSpPr>
            <a:spLocks noGrp="1"/>
          </p:cNvSpPr>
          <p:nvPr>
            <p:ph type="body" idx="1"/>
          </p:nvPr>
        </p:nvSpPr>
        <p:spPr>
          <a:xfrm>
            <a:off x="831850" y="2888998"/>
            <a:ext cx="10515600" cy="1500187"/>
          </a:xfrm>
        </p:spPr>
        <p:txBody>
          <a:bodyPr>
            <a:normAutofit/>
          </a:bodyPr>
          <a:lstStyle>
            <a:lvl1pPr marL="0" indent="0">
              <a:buNone/>
              <a:defRPr sz="2500">
                <a:solidFill>
                  <a:srgbClr val="F18B2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3245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72805-D06E-604A-8358-97C6E26F1F9A}" type="datetimeFigureOut">
              <a:rPr lang="en-US" smtClean="0">
                <a:solidFill>
                  <a:prstClr val="black">
                    <a:tint val="75000"/>
                  </a:prstClr>
                </a:solidFill>
              </a:rPr>
              <a:pPr/>
              <a:t>9/14/2018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9C38603-7BCB-3040-BB9C-F4E8607B06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238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664" b="1"/>
            </a:lvl1pPr>
          </a:lstStyle>
          <a:p>
            <a:r>
              <a:rPr lang="en-US" smtClean="0"/>
              <a:t>Click to edit Master title style</a:t>
            </a:r>
            <a:endParaRPr lang="en-US"/>
          </a:p>
        </p:txBody>
      </p:sp>
      <p:sp>
        <p:nvSpPr>
          <p:cNvPr id="3" name="Content Placeholder 2"/>
          <p:cNvSpPr>
            <a:spLocks noGrp="1"/>
          </p:cNvSpPr>
          <p:nvPr>
            <p:ph idx="1"/>
          </p:nvPr>
        </p:nvSpPr>
        <p:spPr>
          <a:xfrm>
            <a:off x="4766733" y="273050"/>
            <a:ext cx="6815667" cy="5853113"/>
          </a:xfrm>
        </p:spPr>
        <p:txBody>
          <a:bodyPr/>
          <a:lstStyle>
            <a:lvl1pPr>
              <a:defRPr sz="4263"/>
            </a:lvl1pPr>
            <a:lvl2pPr>
              <a:defRPr sz="3730"/>
            </a:lvl2pPr>
            <a:lvl3pPr>
              <a:defRPr sz="3197"/>
            </a:lvl3pPr>
            <a:lvl4pPr>
              <a:defRPr sz="2664"/>
            </a:lvl4pPr>
            <a:lvl5pPr>
              <a:defRPr sz="2664"/>
            </a:lvl5pPr>
            <a:lvl6pPr>
              <a:defRPr sz="2664"/>
            </a:lvl6pPr>
            <a:lvl7pPr>
              <a:defRPr sz="2664"/>
            </a:lvl7pPr>
            <a:lvl8pPr>
              <a:defRPr sz="2664"/>
            </a:lvl8pPr>
            <a:lvl9pPr>
              <a:defRPr sz="26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865"/>
            </a:lvl1pPr>
            <a:lvl2pPr marL="609036" indent="0">
              <a:buNone/>
              <a:defRPr sz="1599"/>
            </a:lvl2pPr>
            <a:lvl3pPr marL="1218072" indent="0">
              <a:buNone/>
              <a:defRPr sz="1332"/>
            </a:lvl3pPr>
            <a:lvl4pPr marL="1827108" indent="0">
              <a:buNone/>
              <a:defRPr sz="1199"/>
            </a:lvl4pPr>
            <a:lvl5pPr marL="2436144" indent="0">
              <a:buNone/>
              <a:defRPr sz="1199"/>
            </a:lvl5pPr>
            <a:lvl6pPr marL="3045181" indent="0">
              <a:buNone/>
              <a:defRPr sz="1199"/>
            </a:lvl6pPr>
            <a:lvl7pPr marL="3654217" indent="0">
              <a:buNone/>
              <a:defRPr sz="1199"/>
            </a:lvl7pPr>
            <a:lvl8pPr marL="4263253" indent="0">
              <a:buNone/>
              <a:defRPr sz="1199"/>
            </a:lvl8pPr>
            <a:lvl9pPr marL="4872289" indent="0">
              <a:buNone/>
              <a:defRPr sz="119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072805-D06E-604A-8358-97C6E26F1F9A}" type="datetimeFigureOut">
              <a:rPr lang="en-US" smtClean="0">
                <a:solidFill>
                  <a:prstClr val="black">
                    <a:tint val="75000"/>
                  </a:prstClr>
                </a:solidFill>
              </a:rPr>
              <a:pPr/>
              <a:t>9/14/2018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9C38603-7BCB-3040-BB9C-F4E8607B06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1320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664"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3"/>
            </a:lvl1pPr>
            <a:lvl2pPr marL="609036" indent="0">
              <a:buNone/>
              <a:defRPr sz="3730"/>
            </a:lvl2pPr>
            <a:lvl3pPr marL="1218072" indent="0">
              <a:buNone/>
              <a:defRPr sz="3197"/>
            </a:lvl3pPr>
            <a:lvl4pPr marL="1827108" indent="0">
              <a:buNone/>
              <a:defRPr sz="2664"/>
            </a:lvl4pPr>
            <a:lvl5pPr marL="2436144" indent="0">
              <a:buNone/>
              <a:defRPr sz="2664"/>
            </a:lvl5pPr>
            <a:lvl6pPr marL="3045181" indent="0">
              <a:buNone/>
              <a:defRPr sz="2664"/>
            </a:lvl6pPr>
            <a:lvl7pPr marL="3654217" indent="0">
              <a:buNone/>
              <a:defRPr sz="2664"/>
            </a:lvl7pPr>
            <a:lvl8pPr marL="4263253" indent="0">
              <a:buNone/>
              <a:defRPr sz="2664"/>
            </a:lvl8pPr>
            <a:lvl9pPr marL="4872289" indent="0">
              <a:buNone/>
              <a:defRPr sz="2664"/>
            </a:lvl9pPr>
          </a:lstStyle>
          <a:p>
            <a:endParaRPr lang="en-US" dirty="0"/>
          </a:p>
        </p:txBody>
      </p:sp>
      <p:sp>
        <p:nvSpPr>
          <p:cNvPr id="4" name="Text Placeholder 3"/>
          <p:cNvSpPr>
            <a:spLocks noGrp="1"/>
          </p:cNvSpPr>
          <p:nvPr>
            <p:ph type="body" sz="half" idx="2"/>
          </p:nvPr>
        </p:nvSpPr>
        <p:spPr>
          <a:xfrm>
            <a:off x="2389717" y="5367339"/>
            <a:ext cx="7315200" cy="804861"/>
          </a:xfrm>
        </p:spPr>
        <p:txBody>
          <a:bodyPr/>
          <a:lstStyle>
            <a:lvl1pPr marL="0" indent="0">
              <a:buNone/>
              <a:defRPr sz="1865"/>
            </a:lvl1pPr>
            <a:lvl2pPr marL="609036" indent="0">
              <a:buNone/>
              <a:defRPr sz="1599"/>
            </a:lvl2pPr>
            <a:lvl3pPr marL="1218072" indent="0">
              <a:buNone/>
              <a:defRPr sz="1332"/>
            </a:lvl3pPr>
            <a:lvl4pPr marL="1827108" indent="0">
              <a:buNone/>
              <a:defRPr sz="1199"/>
            </a:lvl4pPr>
            <a:lvl5pPr marL="2436144" indent="0">
              <a:buNone/>
              <a:defRPr sz="1199"/>
            </a:lvl5pPr>
            <a:lvl6pPr marL="3045181" indent="0">
              <a:buNone/>
              <a:defRPr sz="1199"/>
            </a:lvl6pPr>
            <a:lvl7pPr marL="3654217" indent="0">
              <a:buNone/>
              <a:defRPr sz="1199"/>
            </a:lvl7pPr>
            <a:lvl8pPr marL="4263253" indent="0">
              <a:buNone/>
              <a:defRPr sz="1199"/>
            </a:lvl8pPr>
            <a:lvl9pPr marL="4872289" indent="0">
              <a:buNone/>
              <a:defRPr sz="119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072805-D06E-604A-8358-97C6E26F1F9A}" type="datetimeFigureOut">
              <a:rPr lang="en-US" smtClean="0">
                <a:solidFill>
                  <a:prstClr val="black">
                    <a:tint val="75000"/>
                  </a:prstClr>
                </a:solidFill>
              </a:rPr>
              <a:pPr/>
              <a:t>9/14/2018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9C38603-7BCB-3040-BB9C-F4E8607B06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6064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072805-D06E-604A-8358-97C6E26F1F9A}" type="datetimeFigureOut">
              <a:rPr lang="en-US" smtClean="0">
                <a:solidFill>
                  <a:prstClr val="black">
                    <a:tint val="75000"/>
                  </a:prstClr>
                </a:solidFill>
              </a:rPr>
              <a:pPr/>
              <a:t>9/14/2018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C38603-7BCB-3040-BB9C-F4E8607B06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9911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926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376"/>
            <a:ext cx="8026400" cy="4392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072805-D06E-604A-8358-97C6E26F1F9A}" type="datetimeFigureOut">
              <a:rPr lang="en-US" smtClean="0">
                <a:solidFill>
                  <a:prstClr val="black">
                    <a:tint val="75000"/>
                  </a:prstClr>
                </a:solidFill>
              </a:rPr>
              <a:pPr/>
              <a:t>9/14/2018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C38603-7BCB-3040-BB9C-F4E8607B066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93690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6"/>
          <p:cNvSpPr>
            <a:spLocks noGrp="1"/>
          </p:cNvSpPr>
          <p:nvPr>
            <p:ph type="title"/>
          </p:nvPr>
        </p:nvSpPr>
        <p:spPr>
          <a:xfrm>
            <a:off x="838200" y="465224"/>
            <a:ext cx="10515600" cy="680035"/>
          </a:xfrm>
        </p:spPr>
        <p:txBody>
          <a:bodyPr anchor="b" anchorCtr="0">
            <a:normAutofit/>
          </a:bodyPr>
          <a:lstStyle>
            <a:lvl1pPr>
              <a:defRPr sz="2300"/>
            </a:lvl1pPr>
          </a:lstStyle>
          <a:p>
            <a:r>
              <a:rPr lang="en-US" smtClean="0"/>
              <a:t>Click to edit Master title style</a:t>
            </a:r>
            <a:endParaRPr lang="en-US" dirty="0"/>
          </a:p>
        </p:txBody>
      </p:sp>
      <p:sp>
        <p:nvSpPr>
          <p:cNvPr id="10" name="Text Placeholder 8"/>
          <p:cNvSpPr>
            <a:spLocks noGrp="1"/>
          </p:cNvSpPr>
          <p:nvPr>
            <p:ph type="body" sz="quarter" idx="10"/>
          </p:nvPr>
        </p:nvSpPr>
        <p:spPr>
          <a:xfrm>
            <a:off x="838200" y="1756448"/>
            <a:ext cx="4845551" cy="3129660"/>
          </a:xfrm>
        </p:spPr>
        <p:txBody>
          <a:bodyPr>
            <a:normAutofit/>
          </a:bodyPr>
          <a:lstStyle>
            <a:lvl1pPr>
              <a:defRPr sz="1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smtClean="0"/>
              <a:t>Click to edit Master text styles</a:t>
            </a:r>
          </a:p>
        </p:txBody>
      </p:sp>
      <p:sp>
        <p:nvSpPr>
          <p:cNvPr id="11" name="Subtitle 2"/>
          <p:cNvSpPr>
            <a:spLocks noGrp="1"/>
          </p:cNvSpPr>
          <p:nvPr>
            <p:ph type="subTitle" idx="1"/>
          </p:nvPr>
        </p:nvSpPr>
        <p:spPr>
          <a:xfrm>
            <a:off x="838200" y="1145260"/>
            <a:ext cx="10515600" cy="611188"/>
          </a:xfrm>
        </p:spPr>
        <p:txBody>
          <a:bodyPr>
            <a:normAutofit/>
          </a:bodyPr>
          <a:lstStyle>
            <a:lvl1pPr marL="0" indent="0" algn="l">
              <a:buNone/>
              <a:defRPr sz="1500" baseline="0">
                <a:solidFill>
                  <a:srgbClr val="F18B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3" name="Picture Placeholder 12"/>
          <p:cNvSpPr>
            <a:spLocks noGrp="1"/>
          </p:cNvSpPr>
          <p:nvPr>
            <p:ph type="pic" sz="quarter" idx="11"/>
          </p:nvPr>
        </p:nvSpPr>
        <p:spPr>
          <a:xfrm>
            <a:off x="6674101" y="1756448"/>
            <a:ext cx="3689350" cy="3152775"/>
          </a:xfrm>
        </p:spPr>
        <p:txBody>
          <a:bodyPr/>
          <a:lstStyle/>
          <a:p>
            <a:r>
              <a:rPr lang="en-US" smtClean="0"/>
              <a:t>Drag picture to placeholder or click icon to add</a:t>
            </a:r>
            <a:endParaRPr lang="en-US"/>
          </a:p>
        </p:txBody>
      </p:sp>
    </p:spTree>
    <p:extLst>
      <p:ext uri="{BB962C8B-B14F-4D97-AF65-F5344CB8AC3E}">
        <p14:creationId xmlns:p14="http://schemas.microsoft.com/office/powerpoint/2010/main" val="4283252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831850" y="9273"/>
            <a:ext cx="10515600" cy="2852737"/>
          </a:xfrm>
        </p:spPr>
        <p:txBody>
          <a:bodyPr anchor="b">
            <a:normAutofit/>
          </a:bodyPr>
          <a:lstStyle>
            <a:lvl1pPr>
              <a:defRPr sz="4100"/>
            </a:lvl1pPr>
          </a:lstStyle>
          <a:p>
            <a:r>
              <a:rPr lang="en-US" smtClean="0"/>
              <a:t>Click to edit Master title style</a:t>
            </a:r>
            <a:endParaRPr lang="en-US" dirty="0"/>
          </a:p>
        </p:txBody>
      </p:sp>
      <p:sp>
        <p:nvSpPr>
          <p:cNvPr id="9" name="Text Placeholder 2"/>
          <p:cNvSpPr>
            <a:spLocks noGrp="1"/>
          </p:cNvSpPr>
          <p:nvPr>
            <p:ph type="body" idx="1"/>
          </p:nvPr>
        </p:nvSpPr>
        <p:spPr>
          <a:xfrm>
            <a:off x="831850" y="2888998"/>
            <a:ext cx="10515600" cy="1500187"/>
          </a:xfrm>
        </p:spPr>
        <p:txBody>
          <a:bodyPr>
            <a:normAutofit/>
          </a:bodyPr>
          <a:lstStyle>
            <a:lvl1pPr marL="0" indent="0">
              <a:buNone/>
              <a:defRPr sz="2500">
                <a:solidFill>
                  <a:srgbClr val="F18B2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623534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831850" y="9273"/>
            <a:ext cx="10515600" cy="2852737"/>
          </a:xfrm>
        </p:spPr>
        <p:txBody>
          <a:bodyPr anchor="b">
            <a:normAutofit/>
          </a:bodyPr>
          <a:lstStyle>
            <a:lvl1pPr>
              <a:defRPr sz="4100"/>
            </a:lvl1pPr>
          </a:lstStyle>
          <a:p>
            <a:r>
              <a:rPr lang="en-US" smtClean="0"/>
              <a:t>Click to edit Master title style</a:t>
            </a:r>
            <a:endParaRPr lang="en-US" dirty="0"/>
          </a:p>
        </p:txBody>
      </p:sp>
      <p:sp>
        <p:nvSpPr>
          <p:cNvPr id="9" name="Text Placeholder 2"/>
          <p:cNvSpPr>
            <a:spLocks noGrp="1"/>
          </p:cNvSpPr>
          <p:nvPr>
            <p:ph type="body" idx="1"/>
          </p:nvPr>
        </p:nvSpPr>
        <p:spPr>
          <a:xfrm>
            <a:off x="831850" y="2888998"/>
            <a:ext cx="10515600" cy="1500187"/>
          </a:xfrm>
        </p:spPr>
        <p:txBody>
          <a:bodyPr>
            <a:normAutofit/>
          </a:bodyPr>
          <a:lstStyle>
            <a:lvl1pPr marL="0" indent="0">
              <a:buNone/>
              <a:defRPr sz="2500">
                <a:solidFill>
                  <a:srgbClr val="F18B2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88394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831850" y="9273"/>
            <a:ext cx="10515600" cy="2852737"/>
          </a:xfrm>
        </p:spPr>
        <p:txBody>
          <a:bodyPr anchor="b">
            <a:normAutofit/>
          </a:bodyPr>
          <a:lstStyle>
            <a:lvl1pPr>
              <a:defRPr sz="4100"/>
            </a:lvl1pPr>
          </a:lstStyle>
          <a:p>
            <a:r>
              <a:rPr lang="en-US" smtClean="0"/>
              <a:t>Click to edit Master title style</a:t>
            </a:r>
            <a:endParaRPr lang="en-US" dirty="0"/>
          </a:p>
        </p:txBody>
      </p:sp>
      <p:sp>
        <p:nvSpPr>
          <p:cNvPr id="9" name="Text Placeholder 2"/>
          <p:cNvSpPr>
            <a:spLocks noGrp="1"/>
          </p:cNvSpPr>
          <p:nvPr>
            <p:ph type="body" idx="1"/>
          </p:nvPr>
        </p:nvSpPr>
        <p:spPr>
          <a:xfrm>
            <a:off x="831850" y="2888998"/>
            <a:ext cx="10515600" cy="1500187"/>
          </a:xfrm>
        </p:spPr>
        <p:txBody>
          <a:bodyPr>
            <a:normAutofit/>
          </a:bodyPr>
          <a:lstStyle>
            <a:lvl1pPr marL="0" indent="0">
              <a:buNone/>
              <a:defRPr sz="2500">
                <a:solidFill>
                  <a:srgbClr val="F18B2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16464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838200" y="465224"/>
            <a:ext cx="10515600" cy="680035"/>
          </a:xfrm>
        </p:spPr>
        <p:txBody>
          <a:bodyPr anchor="b" anchorCtr="0">
            <a:normAutofit/>
          </a:bodyPr>
          <a:lstStyle>
            <a:lvl1pPr>
              <a:defRPr sz="2300"/>
            </a:lvl1pPr>
          </a:lstStyle>
          <a:p>
            <a:r>
              <a:rPr lang="en-US" smtClean="0"/>
              <a:t>Click to edit Master title style</a:t>
            </a:r>
            <a:endParaRPr lang="en-US" dirty="0"/>
          </a:p>
        </p:txBody>
      </p:sp>
      <p:sp>
        <p:nvSpPr>
          <p:cNvPr id="9" name="Text Placeholder 8"/>
          <p:cNvSpPr>
            <a:spLocks noGrp="1"/>
          </p:cNvSpPr>
          <p:nvPr>
            <p:ph type="body" sz="quarter" idx="10"/>
          </p:nvPr>
        </p:nvSpPr>
        <p:spPr>
          <a:xfrm>
            <a:off x="838200" y="1756448"/>
            <a:ext cx="10533063" cy="3129660"/>
          </a:xfrm>
        </p:spPr>
        <p:txBody>
          <a:bodyPr>
            <a:normAutofit/>
          </a:bodyPr>
          <a:lstStyle>
            <a:lvl1pPr>
              <a:defRPr sz="1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smtClean="0"/>
              <a:t>Click to edit Master text styles</a:t>
            </a:r>
          </a:p>
        </p:txBody>
      </p:sp>
      <p:sp>
        <p:nvSpPr>
          <p:cNvPr id="12" name="Subtitle 2"/>
          <p:cNvSpPr>
            <a:spLocks noGrp="1"/>
          </p:cNvSpPr>
          <p:nvPr>
            <p:ph type="subTitle" idx="1"/>
          </p:nvPr>
        </p:nvSpPr>
        <p:spPr>
          <a:xfrm>
            <a:off x="838200" y="1145260"/>
            <a:ext cx="10515600" cy="611188"/>
          </a:xfrm>
        </p:spPr>
        <p:txBody>
          <a:bodyPr>
            <a:normAutofit/>
          </a:bodyPr>
          <a:lstStyle>
            <a:lvl1pPr marL="0" indent="0" algn="l">
              <a:buNone/>
              <a:defRPr sz="1500" baseline="0">
                <a:solidFill>
                  <a:srgbClr val="F18B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855830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6"/>
          <p:cNvSpPr>
            <a:spLocks noGrp="1"/>
          </p:cNvSpPr>
          <p:nvPr>
            <p:ph type="title"/>
          </p:nvPr>
        </p:nvSpPr>
        <p:spPr>
          <a:xfrm>
            <a:off x="838200" y="465224"/>
            <a:ext cx="10515600" cy="680035"/>
          </a:xfrm>
        </p:spPr>
        <p:txBody>
          <a:bodyPr anchor="b" anchorCtr="0">
            <a:normAutofit/>
          </a:bodyPr>
          <a:lstStyle>
            <a:lvl1pPr>
              <a:defRPr sz="2300"/>
            </a:lvl1pPr>
          </a:lstStyle>
          <a:p>
            <a:r>
              <a:rPr lang="en-US" smtClean="0"/>
              <a:t>Click to edit Master title style</a:t>
            </a:r>
            <a:endParaRPr lang="en-US" dirty="0"/>
          </a:p>
        </p:txBody>
      </p:sp>
      <p:sp>
        <p:nvSpPr>
          <p:cNvPr id="11" name="Text Placeholder 8"/>
          <p:cNvSpPr>
            <a:spLocks noGrp="1"/>
          </p:cNvSpPr>
          <p:nvPr>
            <p:ph type="body" sz="quarter" idx="10"/>
          </p:nvPr>
        </p:nvSpPr>
        <p:spPr>
          <a:xfrm>
            <a:off x="838200" y="1756448"/>
            <a:ext cx="10533063" cy="3129660"/>
          </a:xfrm>
        </p:spPr>
        <p:txBody>
          <a:bodyPr>
            <a:normAutofit/>
          </a:bodyPr>
          <a:lstStyle>
            <a:lvl1pPr>
              <a:defRPr sz="1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smtClean="0"/>
              <a:t>Click to edit Master text styles</a:t>
            </a:r>
          </a:p>
        </p:txBody>
      </p:sp>
      <p:sp>
        <p:nvSpPr>
          <p:cNvPr id="12" name="Subtitle 2"/>
          <p:cNvSpPr>
            <a:spLocks noGrp="1"/>
          </p:cNvSpPr>
          <p:nvPr>
            <p:ph type="subTitle" idx="1"/>
          </p:nvPr>
        </p:nvSpPr>
        <p:spPr>
          <a:xfrm>
            <a:off x="838200" y="1145260"/>
            <a:ext cx="10515600" cy="611188"/>
          </a:xfrm>
        </p:spPr>
        <p:txBody>
          <a:bodyPr>
            <a:normAutofit/>
          </a:bodyPr>
          <a:lstStyle>
            <a:lvl1pPr marL="0" indent="0" algn="l">
              <a:buNone/>
              <a:defRPr sz="1500" baseline="0">
                <a:solidFill>
                  <a:srgbClr val="F18B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97376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6"/>
          <p:cNvSpPr>
            <a:spLocks noGrp="1"/>
          </p:cNvSpPr>
          <p:nvPr>
            <p:ph type="title"/>
          </p:nvPr>
        </p:nvSpPr>
        <p:spPr>
          <a:xfrm>
            <a:off x="838200" y="465224"/>
            <a:ext cx="10515600" cy="680035"/>
          </a:xfrm>
        </p:spPr>
        <p:txBody>
          <a:bodyPr anchor="b" anchorCtr="0">
            <a:normAutofit/>
          </a:bodyPr>
          <a:lstStyle>
            <a:lvl1pPr>
              <a:defRPr sz="2300"/>
            </a:lvl1pPr>
          </a:lstStyle>
          <a:p>
            <a:r>
              <a:rPr lang="en-US" smtClean="0"/>
              <a:t>Click to edit Master title style</a:t>
            </a:r>
            <a:endParaRPr lang="en-US" dirty="0"/>
          </a:p>
        </p:txBody>
      </p:sp>
      <p:sp>
        <p:nvSpPr>
          <p:cNvPr id="10" name="Text Placeholder 8"/>
          <p:cNvSpPr>
            <a:spLocks noGrp="1"/>
          </p:cNvSpPr>
          <p:nvPr>
            <p:ph type="body" sz="quarter" idx="10"/>
          </p:nvPr>
        </p:nvSpPr>
        <p:spPr>
          <a:xfrm>
            <a:off x="838200" y="1756448"/>
            <a:ext cx="4845551" cy="3129660"/>
          </a:xfrm>
        </p:spPr>
        <p:txBody>
          <a:bodyPr>
            <a:normAutofit/>
          </a:bodyPr>
          <a:lstStyle>
            <a:lvl1pPr>
              <a:defRPr sz="1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smtClean="0"/>
              <a:t>Click to edit Master text styles</a:t>
            </a:r>
          </a:p>
        </p:txBody>
      </p:sp>
      <p:sp>
        <p:nvSpPr>
          <p:cNvPr id="11" name="Subtitle 2"/>
          <p:cNvSpPr>
            <a:spLocks noGrp="1"/>
          </p:cNvSpPr>
          <p:nvPr>
            <p:ph type="subTitle" idx="1"/>
          </p:nvPr>
        </p:nvSpPr>
        <p:spPr>
          <a:xfrm>
            <a:off x="838200" y="1145260"/>
            <a:ext cx="10515600" cy="611188"/>
          </a:xfrm>
        </p:spPr>
        <p:txBody>
          <a:bodyPr>
            <a:normAutofit/>
          </a:bodyPr>
          <a:lstStyle>
            <a:lvl1pPr marL="0" indent="0" algn="l">
              <a:buNone/>
              <a:defRPr sz="1500" baseline="0">
                <a:solidFill>
                  <a:srgbClr val="F18B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3" name="Picture Placeholder 12"/>
          <p:cNvSpPr>
            <a:spLocks noGrp="1"/>
          </p:cNvSpPr>
          <p:nvPr>
            <p:ph type="pic" sz="quarter" idx="11"/>
          </p:nvPr>
        </p:nvSpPr>
        <p:spPr>
          <a:xfrm>
            <a:off x="6674101" y="1756448"/>
            <a:ext cx="3689350" cy="3152775"/>
          </a:xfrm>
        </p:spPr>
        <p:txBody>
          <a:bodyPr/>
          <a:lstStyle/>
          <a:p>
            <a:r>
              <a:rPr lang="en-US" smtClean="0"/>
              <a:t>Click icon to add picture</a:t>
            </a:r>
            <a:endParaRPr lang="en-US"/>
          </a:p>
        </p:txBody>
      </p:sp>
    </p:spTree>
    <p:extLst>
      <p:ext uri="{BB962C8B-B14F-4D97-AF65-F5344CB8AC3E}">
        <p14:creationId xmlns:p14="http://schemas.microsoft.com/office/powerpoint/2010/main" val="218245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loyee Bi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6"/>
          <p:cNvSpPr>
            <a:spLocks noGrp="1"/>
          </p:cNvSpPr>
          <p:nvPr>
            <p:ph type="title"/>
          </p:nvPr>
        </p:nvSpPr>
        <p:spPr>
          <a:xfrm>
            <a:off x="838200" y="465224"/>
            <a:ext cx="10515600" cy="680035"/>
          </a:xfrm>
        </p:spPr>
        <p:txBody>
          <a:bodyPr anchor="b" anchorCtr="0">
            <a:normAutofit/>
          </a:bodyPr>
          <a:lstStyle>
            <a:lvl1pPr>
              <a:defRPr sz="2300"/>
            </a:lvl1pPr>
          </a:lstStyle>
          <a:p>
            <a:r>
              <a:rPr lang="en-US" smtClean="0"/>
              <a:t>Click to edit Master title style</a:t>
            </a:r>
            <a:endParaRPr lang="en-US" dirty="0"/>
          </a:p>
        </p:txBody>
      </p:sp>
      <p:sp>
        <p:nvSpPr>
          <p:cNvPr id="11" name="Text Placeholder 8"/>
          <p:cNvSpPr>
            <a:spLocks noGrp="1"/>
          </p:cNvSpPr>
          <p:nvPr>
            <p:ph type="body" sz="quarter" idx="10"/>
          </p:nvPr>
        </p:nvSpPr>
        <p:spPr>
          <a:xfrm>
            <a:off x="838200" y="1756448"/>
            <a:ext cx="4845551" cy="3129660"/>
          </a:xfrm>
        </p:spPr>
        <p:txBody>
          <a:bodyPr>
            <a:normAutofit/>
          </a:bodyPr>
          <a:lstStyle>
            <a:lvl1pPr>
              <a:defRPr sz="11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smtClean="0"/>
              <a:t>Click to edit Master text styles</a:t>
            </a:r>
          </a:p>
        </p:txBody>
      </p:sp>
      <p:sp>
        <p:nvSpPr>
          <p:cNvPr id="12" name="Subtitle 2"/>
          <p:cNvSpPr>
            <a:spLocks noGrp="1"/>
          </p:cNvSpPr>
          <p:nvPr>
            <p:ph type="subTitle" idx="1"/>
          </p:nvPr>
        </p:nvSpPr>
        <p:spPr>
          <a:xfrm>
            <a:off x="838200" y="1145260"/>
            <a:ext cx="10515600" cy="611188"/>
          </a:xfrm>
        </p:spPr>
        <p:txBody>
          <a:bodyPr>
            <a:normAutofit/>
          </a:bodyPr>
          <a:lstStyle>
            <a:lvl1pPr marL="0" indent="0" algn="l">
              <a:buNone/>
              <a:defRPr sz="1500" baseline="0">
                <a:solidFill>
                  <a:srgbClr val="F18B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3" name="Picture Placeholder 12"/>
          <p:cNvSpPr>
            <a:spLocks noGrp="1"/>
          </p:cNvSpPr>
          <p:nvPr>
            <p:ph type="pic" sz="quarter" idx="11"/>
          </p:nvPr>
        </p:nvSpPr>
        <p:spPr>
          <a:xfrm>
            <a:off x="6674101" y="1756448"/>
            <a:ext cx="3689350" cy="3152775"/>
          </a:xfrm>
        </p:spPr>
        <p:txBody>
          <a:bodyPr/>
          <a:lstStyle/>
          <a:p>
            <a:r>
              <a:rPr lang="en-US" smtClean="0"/>
              <a:t>Click icon to add picture</a:t>
            </a:r>
            <a:endParaRPr lang="en-US"/>
          </a:p>
        </p:txBody>
      </p:sp>
    </p:spTree>
    <p:extLst>
      <p:ext uri="{BB962C8B-B14F-4D97-AF65-F5344CB8AC3E}">
        <p14:creationId xmlns:p14="http://schemas.microsoft.com/office/powerpoint/2010/main" val="157881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716407"/>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BDD8E0-7AF2-3F4C-9329-0B89956F9901}" type="datetimeFigureOut">
              <a:rPr lang="en-US" smtClean="0"/>
              <a:t>9/14/2018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E9EE7-FDD9-5D40-B963-80A6184D8E7A}" type="slidenum">
              <a:rPr lang="en-US" smtClean="0"/>
              <a:t>‹#›</a:t>
            </a:fld>
            <a:endParaRPr lang="en-US"/>
          </a:p>
        </p:txBody>
      </p:sp>
      <p:sp>
        <p:nvSpPr>
          <p:cNvPr id="7" name="Rectangle 6"/>
          <p:cNvSpPr/>
          <p:nvPr userDrawn="1"/>
        </p:nvSpPr>
        <p:spPr>
          <a:xfrm>
            <a:off x="533400" y="6453485"/>
            <a:ext cx="6096000" cy="215444"/>
          </a:xfrm>
          <a:prstGeom prst="rect">
            <a:avLst/>
          </a:prstGeom>
        </p:spPr>
        <p:txBody>
          <a:bodyPr>
            <a:spAutoFit/>
          </a:bodyPr>
          <a:lstStyle/>
          <a:p>
            <a:r>
              <a:rPr lang="en-US" sz="800" dirty="0" smtClean="0">
                <a:solidFill>
                  <a:schemeClr val="bg1"/>
                </a:solidFill>
                <a:latin typeface="Amplitude Light" panose="02000606040000020004" pitchFamily="50" charset="0"/>
              </a:rPr>
              <a:t>©2018 JPMorgan Chase &amp; Co. All rights reserved. J.P. Morgan is an equal opportunity and affirmative action employer Disability/Veteran.</a:t>
            </a:r>
            <a:endParaRPr lang="en-US" sz="800" dirty="0">
              <a:solidFill>
                <a:schemeClr val="bg1"/>
              </a:solidFill>
              <a:latin typeface="Amplitude Light" panose="02000606040000020004" pitchFamily="50" charset="0"/>
            </a:endParaRPr>
          </a:p>
        </p:txBody>
      </p:sp>
    </p:spTree>
    <p:extLst>
      <p:ext uri="{BB962C8B-B14F-4D97-AF65-F5344CB8AC3E}">
        <p14:creationId xmlns:p14="http://schemas.microsoft.com/office/powerpoint/2010/main" val="1314009220"/>
      </p:ext>
    </p:extLst>
  </p:cSld>
  <p:clrMap bg1="lt1" tx1="dk1" bg2="lt2" tx2="dk2" accent1="accent1" accent2="accent2" accent3="accent3" accent4="accent4" accent5="accent5" accent6="accent6" hlink="hlink" folHlink="folHlink"/>
  <p:sldLayoutIdLst>
    <p:sldLayoutId id="2147483663" r:id="rId1"/>
    <p:sldLayoutId id="2147483674" r:id="rId2"/>
    <p:sldLayoutId id="2147483675" r:id="rId3"/>
    <p:sldLayoutId id="2147483676" r:id="rId4"/>
    <p:sldLayoutId id="2147483679" r:id="rId5"/>
    <p:sldLayoutId id="2147483664" r:id="rId6"/>
    <p:sldLayoutId id="2147483665" r:id="rId7"/>
    <p:sldLayoutId id="2147483666" r:id="rId8"/>
    <p:sldLayoutId id="2147483667" r:id="rId9"/>
    <p:sldLayoutId id="2147483668" r:id="rId10"/>
    <p:sldLayoutId id="2147483669" r:id="rId11"/>
    <p:sldLayoutId id="2147483680" r:id="rId12"/>
    <p:sldLayoutId id="2147483681" r:id="rId13"/>
  </p:sldLayoutIdLst>
  <p:txStyles>
    <p:titleStyle>
      <a:lvl1pPr algn="l" defTabSz="914400" rtl="0" eaLnBrk="1" latinLnBrk="0" hangingPunct="1">
        <a:lnSpc>
          <a:spcPct val="90000"/>
        </a:lnSpc>
        <a:spcBef>
          <a:spcPct val="0"/>
        </a:spcBef>
        <a:buNone/>
        <a:defRPr sz="4400" kern="1200">
          <a:solidFill>
            <a:srgbClr val="0070C0"/>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F18B2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599">
                <a:solidFill>
                  <a:schemeClr val="tx1">
                    <a:tint val="75000"/>
                  </a:schemeClr>
                </a:solidFill>
              </a:defRPr>
            </a:lvl1pPr>
          </a:lstStyle>
          <a:p>
            <a:pPr defTabSz="609036"/>
            <a:fld id="{77072805-D06E-604A-8358-97C6E26F1F9A}" type="datetimeFigureOut">
              <a:rPr lang="en-US" smtClean="0">
                <a:solidFill>
                  <a:prstClr val="black">
                    <a:tint val="75000"/>
                  </a:prstClr>
                </a:solidFill>
              </a:rPr>
              <a:pPr defTabSz="609036"/>
              <a:t>9/14/2018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599">
                <a:solidFill>
                  <a:schemeClr val="tx1">
                    <a:tint val="75000"/>
                  </a:schemeClr>
                </a:solidFill>
              </a:defRPr>
            </a:lvl1pPr>
          </a:lstStyle>
          <a:p>
            <a:pPr defTabSz="609036"/>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599">
                <a:solidFill>
                  <a:schemeClr val="tx1">
                    <a:tint val="75000"/>
                  </a:schemeClr>
                </a:solidFill>
              </a:defRPr>
            </a:lvl1pPr>
          </a:lstStyle>
          <a:p>
            <a:pPr defTabSz="609036"/>
            <a:fld id="{49C38603-7BCB-3040-BB9C-F4E8607B066A}" type="slidenum">
              <a:rPr lang="en-US" smtClean="0">
                <a:solidFill>
                  <a:prstClr val="black">
                    <a:tint val="75000"/>
                  </a:prstClr>
                </a:solidFill>
              </a:rPr>
              <a:pPr defTabSz="609036"/>
              <a:t>‹#›</a:t>
            </a:fld>
            <a:endParaRPr lang="en-US" dirty="0">
              <a:solidFill>
                <a:prstClr val="black">
                  <a:tint val="75000"/>
                </a:prstClr>
              </a:solidFill>
            </a:endParaRPr>
          </a:p>
        </p:txBody>
      </p:sp>
    </p:spTree>
    <p:extLst>
      <p:ext uri="{BB962C8B-B14F-4D97-AF65-F5344CB8AC3E}">
        <p14:creationId xmlns:p14="http://schemas.microsoft.com/office/powerpoint/2010/main" val="277710822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5" r:id="rId12"/>
  </p:sldLayoutIdLst>
  <p:txStyles>
    <p:titleStyle>
      <a:lvl1pPr algn="ctr" defTabSz="609036" rtl="0" eaLnBrk="1" latinLnBrk="0" hangingPunct="1">
        <a:spcBef>
          <a:spcPct val="0"/>
        </a:spcBef>
        <a:buNone/>
        <a:defRPr sz="5861" kern="1200">
          <a:solidFill>
            <a:schemeClr val="tx1"/>
          </a:solidFill>
          <a:latin typeface="+mj-lt"/>
          <a:ea typeface="+mj-ea"/>
          <a:cs typeface="+mj-cs"/>
        </a:defRPr>
      </a:lvl1pPr>
    </p:titleStyle>
    <p:bodyStyle>
      <a:lvl1pPr marL="456777" indent="-456777" algn="l" defTabSz="609036" rtl="0" eaLnBrk="1" latinLnBrk="0" hangingPunct="1">
        <a:spcBef>
          <a:spcPct val="20000"/>
        </a:spcBef>
        <a:buFont typeface="Arial"/>
        <a:buChar char="•"/>
        <a:defRPr sz="4263" kern="1200">
          <a:solidFill>
            <a:schemeClr val="tx1"/>
          </a:solidFill>
          <a:latin typeface="+mn-lt"/>
          <a:ea typeface="+mn-ea"/>
          <a:cs typeface="+mn-cs"/>
        </a:defRPr>
      </a:lvl1pPr>
      <a:lvl2pPr marL="989684" indent="-380648" algn="l" defTabSz="609036" rtl="0" eaLnBrk="1" latinLnBrk="0" hangingPunct="1">
        <a:spcBef>
          <a:spcPct val="20000"/>
        </a:spcBef>
        <a:buFont typeface="Arial"/>
        <a:buChar char="–"/>
        <a:defRPr sz="3730" kern="1200">
          <a:solidFill>
            <a:schemeClr val="tx1"/>
          </a:solidFill>
          <a:latin typeface="+mn-lt"/>
          <a:ea typeface="+mn-ea"/>
          <a:cs typeface="+mn-cs"/>
        </a:defRPr>
      </a:lvl2pPr>
      <a:lvl3pPr marL="1522590" indent="-304518" algn="l" defTabSz="609036" rtl="0" eaLnBrk="1" latinLnBrk="0" hangingPunct="1">
        <a:spcBef>
          <a:spcPct val="20000"/>
        </a:spcBef>
        <a:buFont typeface="Arial"/>
        <a:buChar char="•"/>
        <a:defRPr sz="3197" kern="1200">
          <a:solidFill>
            <a:schemeClr val="tx1"/>
          </a:solidFill>
          <a:latin typeface="+mn-lt"/>
          <a:ea typeface="+mn-ea"/>
          <a:cs typeface="+mn-cs"/>
        </a:defRPr>
      </a:lvl3pPr>
      <a:lvl4pPr marL="2131626" indent="-304518" algn="l" defTabSz="609036" rtl="0" eaLnBrk="1" latinLnBrk="0" hangingPunct="1">
        <a:spcBef>
          <a:spcPct val="20000"/>
        </a:spcBef>
        <a:buFont typeface="Arial"/>
        <a:buChar char="–"/>
        <a:defRPr sz="2664" kern="1200">
          <a:solidFill>
            <a:schemeClr val="tx1"/>
          </a:solidFill>
          <a:latin typeface="+mn-lt"/>
          <a:ea typeface="+mn-ea"/>
          <a:cs typeface="+mn-cs"/>
        </a:defRPr>
      </a:lvl4pPr>
      <a:lvl5pPr marL="2740663" indent="-304518" algn="l" defTabSz="609036" rtl="0" eaLnBrk="1" latinLnBrk="0" hangingPunct="1">
        <a:spcBef>
          <a:spcPct val="20000"/>
        </a:spcBef>
        <a:buFont typeface="Arial"/>
        <a:buChar char="»"/>
        <a:defRPr sz="2664" kern="1200">
          <a:solidFill>
            <a:schemeClr val="tx1"/>
          </a:solidFill>
          <a:latin typeface="+mn-lt"/>
          <a:ea typeface="+mn-ea"/>
          <a:cs typeface="+mn-cs"/>
        </a:defRPr>
      </a:lvl5pPr>
      <a:lvl6pPr marL="3349699" indent="-304518" algn="l" defTabSz="609036" rtl="0" eaLnBrk="1" latinLnBrk="0" hangingPunct="1">
        <a:spcBef>
          <a:spcPct val="20000"/>
        </a:spcBef>
        <a:buFont typeface="Arial"/>
        <a:buChar char="•"/>
        <a:defRPr sz="2664" kern="1200">
          <a:solidFill>
            <a:schemeClr val="tx1"/>
          </a:solidFill>
          <a:latin typeface="+mn-lt"/>
          <a:ea typeface="+mn-ea"/>
          <a:cs typeface="+mn-cs"/>
        </a:defRPr>
      </a:lvl6pPr>
      <a:lvl7pPr marL="3958735" indent="-304518" algn="l" defTabSz="609036" rtl="0" eaLnBrk="1" latinLnBrk="0" hangingPunct="1">
        <a:spcBef>
          <a:spcPct val="20000"/>
        </a:spcBef>
        <a:buFont typeface="Arial"/>
        <a:buChar char="•"/>
        <a:defRPr sz="2664" kern="1200">
          <a:solidFill>
            <a:schemeClr val="tx1"/>
          </a:solidFill>
          <a:latin typeface="+mn-lt"/>
          <a:ea typeface="+mn-ea"/>
          <a:cs typeface="+mn-cs"/>
        </a:defRPr>
      </a:lvl7pPr>
      <a:lvl8pPr marL="4567771" indent="-304518" algn="l" defTabSz="609036" rtl="0" eaLnBrk="1" latinLnBrk="0" hangingPunct="1">
        <a:spcBef>
          <a:spcPct val="20000"/>
        </a:spcBef>
        <a:buFont typeface="Arial"/>
        <a:buChar char="•"/>
        <a:defRPr sz="2664" kern="1200">
          <a:solidFill>
            <a:schemeClr val="tx1"/>
          </a:solidFill>
          <a:latin typeface="+mn-lt"/>
          <a:ea typeface="+mn-ea"/>
          <a:cs typeface="+mn-cs"/>
        </a:defRPr>
      </a:lvl8pPr>
      <a:lvl9pPr marL="5176807" indent="-304518" algn="l" defTabSz="609036" rtl="0" eaLnBrk="1" latinLnBrk="0" hangingPunct="1">
        <a:spcBef>
          <a:spcPct val="20000"/>
        </a:spcBef>
        <a:buFont typeface="Arial"/>
        <a:buChar char="•"/>
        <a:defRPr sz="2664" kern="1200">
          <a:solidFill>
            <a:schemeClr val="tx1"/>
          </a:solidFill>
          <a:latin typeface="+mn-lt"/>
          <a:ea typeface="+mn-ea"/>
          <a:cs typeface="+mn-cs"/>
        </a:defRPr>
      </a:lvl9pPr>
    </p:bodyStyle>
    <p:otherStyle>
      <a:defPPr>
        <a:defRPr lang="en-US"/>
      </a:defPPr>
      <a:lvl1pPr marL="0" algn="l" defTabSz="609036" rtl="0" eaLnBrk="1" latinLnBrk="0" hangingPunct="1">
        <a:defRPr sz="2398" kern="1200">
          <a:solidFill>
            <a:schemeClr val="tx1"/>
          </a:solidFill>
          <a:latin typeface="+mn-lt"/>
          <a:ea typeface="+mn-ea"/>
          <a:cs typeface="+mn-cs"/>
        </a:defRPr>
      </a:lvl1pPr>
      <a:lvl2pPr marL="609036" algn="l" defTabSz="609036" rtl="0" eaLnBrk="1" latinLnBrk="0" hangingPunct="1">
        <a:defRPr sz="2398" kern="1200">
          <a:solidFill>
            <a:schemeClr val="tx1"/>
          </a:solidFill>
          <a:latin typeface="+mn-lt"/>
          <a:ea typeface="+mn-ea"/>
          <a:cs typeface="+mn-cs"/>
        </a:defRPr>
      </a:lvl2pPr>
      <a:lvl3pPr marL="1218072" algn="l" defTabSz="609036" rtl="0" eaLnBrk="1" latinLnBrk="0" hangingPunct="1">
        <a:defRPr sz="2398" kern="1200">
          <a:solidFill>
            <a:schemeClr val="tx1"/>
          </a:solidFill>
          <a:latin typeface="+mn-lt"/>
          <a:ea typeface="+mn-ea"/>
          <a:cs typeface="+mn-cs"/>
        </a:defRPr>
      </a:lvl3pPr>
      <a:lvl4pPr marL="1827108" algn="l" defTabSz="609036" rtl="0" eaLnBrk="1" latinLnBrk="0" hangingPunct="1">
        <a:defRPr sz="2398" kern="1200">
          <a:solidFill>
            <a:schemeClr val="tx1"/>
          </a:solidFill>
          <a:latin typeface="+mn-lt"/>
          <a:ea typeface="+mn-ea"/>
          <a:cs typeface="+mn-cs"/>
        </a:defRPr>
      </a:lvl4pPr>
      <a:lvl5pPr marL="2436144" algn="l" defTabSz="609036" rtl="0" eaLnBrk="1" latinLnBrk="0" hangingPunct="1">
        <a:defRPr sz="2398" kern="1200">
          <a:solidFill>
            <a:schemeClr val="tx1"/>
          </a:solidFill>
          <a:latin typeface="+mn-lt"/>
          <a:ea typeface="+mn-ea"/>
          <a:cs typeface="+mn-cs"/>
        </a:defRPr>
      </a:lvl5pPr>
      <a:lvl6pPr marL="3045181" algn="l" defTabSz="609036" rtl="0" eaLnBrk="1" latinLnBrk="0" hangingPunct="1">
        <a:defRPr sz="2398" kern="1200">
          <a:solidFill>
            <a:schemeClr val="tx1"/>
          </a:solidFill>
          <a:latin typeface="+mn-lt"/>
          <a:ea typeface="+mn-ea"/>
          <a:cs typeface="+mn-cs"/>
        </a:defRPr>
      </a:lvl6pPr>
      <a:lvl7pPr marL="3654217" algn="l" defTabSz="609036" rtl="0" eaLnBrk="1" latinLnBrk="0" hangingPunct="1">
        <a:defRPr sz="2398" kern="1200">
          <a:solidFill>
            <a:schemeClr val="tx1"/>
          </a:solidFill>
          <a:latin typeface="+mn-lt"/>
          <a:ea typeface="+mn-ea"/>
          <a:cs typeface="+mn-cs"/>
        </a:defRPr>
      </a:lvl7pPr>
      <a:lvl8pPr marL="4263253" algn="l" defTabSz="609036" rtl="0" eaLnBrk="1" latinLnBrk="0" hangingPunct="1">
        <a:defRPr sz="2398" kern="1200">
          <a:solidFill>
            <a:schemeClr val="tx1"/>
          </a:solidFill>
          <a:latin typeface="+mn-lt"/>
          <a:ea typeface="+mn-ea"/>
          <a:cs typeface="+mn-cs"/>
        </a:defRPr>
      </a:lvl8pPr>
      <a:lvl9pPr marL="4872289" algn="l" defTabSz="609036" rtl="0" eaLnBrk="1" latinLnBrk="0" hangingPunct="1">
        <a:defRPr sz="23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solidFill>
                  <a:srgbClr val="00477B"/>
                </a:solidFill>
                <a:latin typeface="Amplitude Light" panose="02000606040000020004" pitchFamily="50" charset="0"/>
                <a:cs typeface="Arial" panose="020B0604020202020204" pitchFamily="34" charset="0"/>
              </a:rPr>
              <a:t>Technology ignites our business</a:t>
            </a:r>
            <a:br>
              <a:rPr lang="en-US" sz="5400" dirty="0" smtClean="0">
                <a:solidFill>
                  <a:srgbClr val="00477B"/>
                </a:solidFill>
                <a:latin typeface="Amplitude Light" panose="02000606040000020004" pitchFamily="50" charset="0"/>
                <a:cs typeface="Arial" panose="020B0604020202020204" pitchFamily="34" charset="0"/>
              </a:rPr>
            </a:br>
            <a:r>
              <a:rPr lang="en-US" sz="3200" dirty="0" smtClean="0">
                <a:solidFill>
                  <a:srgbClr val="EA761F"/>
                </a:solidFill>
                <a:latin typeface="Amplitude Light" panose="02000606040000020004" pitchFamily="50" charset="0"/>
                <a:cs typeface="Arial" panose="020B0604020202020204" pitchFamily="34" charset="0"/>
              </a:rPr>
              <a:t>Make Tomorrow Together</a:t>
            </a:r>
            <a:endParaRPr lang="en-US" sz="3200" dirty="0">
              <a:solidFill>
                <a:srgbClr val="EA761F"/>
              </a:solidFill>
              <a:latin typeface="Amplitude Light" panose="02000606040000020004" pitchFamily="50" charset="0"/>
              <a:cs typeface="Arial" panose="020B0604020202020204" pitchFamily="34" charset="0"/>
            </a:endParaRPr>
          </a:p>
        </p:txBody>
      </p:sp>
    </p:spTree>
    <p:extLst>
      <p:ext uri="{BB962C8B-B14F-4D97-AF65-F5344CB8AC3E}">
        <p14:creationId xmlns:p14="http://schemas.microsoft.com/office/powerpoint/2010/main" val="3310385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0477B"/>
                </a:solidFill>
                <a:latin typeface="Amplitude Light" panose="02000606040000020004" pitchFamily="50" charset="0"/>
              </a:rPr>
              <a:t>Growth &amp; mobility throughout your career</a:t>
            </a:r>
            <a:endParaRPr lang="en-US" sz="2800" dirty="0">
              <a:solidFill>
                <a:srgbClr val="00477B"/>
              </a:solidFill>
              <a:latin typeface="Amplitude Light" panose="02000606040000020004" pitchFamily="50" charset="0"/>
            </a:endParaRPr>
          </a:p>
        </p:txBody>
      </p:sp>
      <p:sp>
        <p:nvSpPr>
          <p:cNvPr id="3" name="Text Placeholder 2"/>
          <p:cNvSpPr>
            <a:spLocks noGrp="1"/>
          </p:cNvSpPr>
          <p:nvPr>
            <p:ph type="body" sz="quarter" idx="10"/>
          </p:nvPr>
        </p:nvSpPr>
        <p:spPr>
          <a:xfrm>
            <a:off x="838200" y="1756448"/>
            <a:ext cx="5263195" cy="986752"/>
          </a:xfrm>
        </p:spPr>
        <p:txBody>
          <a:bodyPr/>
          <a:lstStyle/>
          <a:p>
            <a:r>
              <a:rPr lang="en-US" dirty="0" smtClean="0">
                <a:latin typeface="Amplitude Light" panose="02000606040000020004" pitchFamily="50" charset="0"/>
              </a:rPr>
              <a:t>Build skills to deliver creative solutions right away</a:t>
            </a:r>
          </a:p>
          <a:p>
            <a:r>
              <a:rPr lang="en-US" dirty="0" smtClean="0">
                <a:latin typeface="Amplitude Light" panose="02000606040000020004" pitchFamily="50" charset="0"/>
              </a:rPr>
              <a:t>Tailored professional development </a:t>
            </a:r>
          </a:p>
          <a:p>
            <a:r>
              <a:rPr lang="en-US" dirty="0" smtClean="0">
                <a:latin typeface="Amplitude Light" panose="02000606040000020004" pitchFamily="50" charset="0"/>
              </a:rPr>
              <a:t>Constant reinvention an innovation </a:t>
            </a:r>
            <a:endParaRPr lang="en-US" dirty="0">
              <a:latin typeface="Amplitude Light" panose="02000606040000020004" pitchFamily="50" charset="0"/>
            </a:endParaRPr>
          </a:p>
        </p:txBody>
      </p:sp>
      <p:sp>
        <p:nvSpPr>
          <p:cNvPr id="4" name="Subtitle 3"/>
          <p:cNvSpPr>
            <a:spLocks noGrp="1"/>
          </p:cNvSpPr>
          <p:nvPr>
            <p:ph type="subTitle" idx="1"/>
          </p:nvPr>
        </p:nvSpPr>
        <p:spPr/>
        <p:txBody>
          <a:bodyPr>
            <a:noAutofit/>
          </a:bodyPr>
          <a:lstStyle/>
          <a:p>
            <a:r>
              <a:rPr lang="en-US" sz="1800" dirty="0" smtClean="0">
                <a:solidFill>
                  <a:srgbClr val="EA761F"/>
                </a:solidFill>
                <a:latin typeface="Amplitude Light" panose="02000606040000020004" pitchFamily="50" charset="0"/>
              </a:rPr>
              <a:t>Technology is constantly developing – and so do our people:</a:t>
            </a:r>
            <a:endParaRPr lang="en-US" sz="1800" dirty="0">
              <a:solidFill>
                <a:srgbClr val="EA761F"/>
              </a:solidFill>
              <a:latin typeface="Amplitude Light" panose="02000606040000020004" pitchFamily="50" charset="0"/>
            </a:endParaRPr>
          </a:p>
        </p:txBody>
      </p:sp>
      <p:sp>
        <p:nvSpPr>
          <p:cNvPr id="6" name="Text Placeholder 2"/>
          <p:cNvSpPr txBox="1">
            <a:spLocks/>
          </p:cNvSpPr>
          <p:nvPr/>
        </p:nvSpPr>
        <p:spPr>
          <a:xfrm>
            <a:off x="6104744" y="1755100"/>
            <a:ext cx="5263195" cy="9867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latin typeface="Amplitude Light" panose="02000606040000020004" pitchFamily="50" charset="0"/>
              </a:rPr>
              <a:t>Business-wide mobility opportunities</a:t>
            </a:r>
          </a:p>
          <a:p>
            <a:r>
              <a:rPr lang="en-US" dirty="0" smtClean="0">
                <a:latin typeface="Amplitude Light" panose="02000606040000020004" pitchFamily="50" charset="0"/>
              </a:rPr>
              <a:t>You’ll keep being challenged an never stop learning</a:t>
            </a:r>
            <a:endParaRPr lang="en-US" dirty="0">
              <a:latin typeface="Amplitude Light" panose="02000606040000020004" pitchFamily="50" charset="0"/>
            </a:endParaRPr>
          </a:p>
        </p:txBody>
      </p:sp>
      <p:sp>
        <p:nvSpPr>
          <p:cNvPr id="5" name="Rounded Rectangle 4"/>
          <p:cNvSpPr/>
          <p:nvPr/>
        </p:nvSpPr>
        <p:spPr>
          <a:xfrm>
            <a:off x="623086" y="3880131"/>
            <a:ext cx="1844985" cy="898216"/>
          </a:xfrm>
          <a:prstGeom prst="roundRect">
            <a:avLst/>
          </a:prstGeom>
          <a:noFill/>
          <a:ln w="38100">
            <a:solidFill>
              <a:srgbClr val="0047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EA761F"/>
                </a:solidFill>
                <a:latin typeface="Amplitude Light" panose="02000606040000020004" pitchFamily="50" charset="0"/>
              </a:rPr>
              <a:t>Code for Good</a:t>
            </a:r>
            <a:endParaRPr lang="en-US" dirty="0">
              <a:solidFill>
                <a:srgbClr val="EA761F"/>
              </a:solidFill>
              <a:latin typeface="Amplitude Light" panose="02000606040000020004" pitchFamily="50" charset="0"/>
            </a:endParaRPr>
          </a:p>
        </p:txBody>
      </p:sp>
      <p:sp>
        <p:nvSpPr>
          <p:cNvPr id="9" name="Rounded Rectangle 8"/>
          <p:cNvSpPr/>
          <p:nvPr/>
        </p:nvSpPr>
        <p:spPr>
          <a:xfrm>
            <a:off x="3203095" y="2743200"/>
            <a:ext cx="2121463" cy="898216"/>
          </a:xfrm>
          <a:prstGeom prst="roundRect">
            <a:avLst/>
          </a:prstGeom>
          <a:noFill/>
          <a:ln w="38100">
            <a:solidFill>
              <a:srgbClr val="0047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EA761F"/>
                </a:solidFill>
                <a:latin typeface="Amplitude Light" panose="02000606040000020004" pitchFamily="50" charset="0"/>
              </a:rPr>
              <a:t>Software Engineer </a:t>
            </a:r>
            <a:r>
              <a:rPr lang="en-US" sz="1600" dirty="0">
                <a:solidFill>
                  <a:srgbClr val="EA761F"/>
                </a:solidFill>
                <a:latin typeface="Amplitude Light" panose="02000606040000020004" pitchFamily="50" charset="0"/>
              </a:rPr>
              <a:t>Program (Internship)</a:t>
            </a:r>
          </a:p>
        </p:txBody>
      </p:sp>
      <p:sp>
        <p:nvSpPr>
          <p:cNvPr id="10" name="Rounded Rectangle 9"/>
          <p:cNvSpPr/>
          <p:nvPr/>
        </p:nvSpPr>
        <p:spPr>
          <a:xfrm>
            <a:off x="3203095" y="4933444"/>
            <a:ext cx="2121463" cy="898216"/>
          </a:xfrm>
          <a:prstGeom prst="roundRect">
            <a:avLst/>
          </a:prstGeom>
          <a:noFill/>
          <a:ln w="38100">
            <a:solidFill>
              <a:srgbClr val="0047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EA761F"/>
                </a:solidFill>
                <a:latin typeface="Amplitude Light" panose="02000606040000020004" pitchFamily="50" charset="0"/>
              </a:rPr>
              <a:t>Tech Connect Program</a:t>
            </a:r>
          </a:p>
        </p:txBody>
      </p:sp>
      <p:sp>
        <p:nvSpPr>
          <p:cNvPr id="11" name="Rounded Rectangle 10"/>
          <p:cNvSpPr/>
          <p:nvPr/>
        </p:nvSpPr>
        <p:spPr>
          <a:xfrm>
            <a:off x="6114879" y="3878782"/>
            <a:ext cx="2121463" cy="898216"/>
          </a:xfrm>
          <a:prstGeom prst="roundRect">
            <a:avLst/>
          </a:prstGeom>
          <a:noFill/>
          <a:ln w="38100">
            <a:solidFill>
              <a:srgbClr val="0047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EA761F"/>
                </a:solidFill>
                <a:latin typeface="Amplitude Light" panose="02000606040000020004" pitchFamily="50" charset="0"/>
              </a:rPr>
              <a:t>Software Engineer </a:t>
            </a:r>
            <a:r>
              <a:rPr lang="en-US" sz="1600" dirty="0">
                <a:solidFill>
                  <a:srgbClr val="EA761F"/>
                </a:solidFill>
                <a:latin typeface="Amplitude Light" panose="02000606040000020004" pitchFamily="50" charset="0"/>
              </a:rPr>
              <a:t>Program (Full-time)</a:t>
            </a:r>
          </a:p>
        </p:txBody>
      </p:sp>
      <p:sp>
        <p:nvSpPr>
          <p:cNvPr id="12" name="Rounded Rectangle 11"/>
          <p:cNvSpPr/>
          <p:nvPr/>
        </p:nvSpPr>
        <p:spPr>
          <a:xfrm>
            <a:off x="9423172" y="3878782"/>
            <a:ext cx="2121463" cy="898216"/>
          </a:xfrm>
          <a:prstGeom prst="roundRect">
            <a:avLst/>
          </a:prstGeom>
          <a:noFill/>
          <a:ln w="38100">
            <a:solidFill>
              <a:srgbClr val="0047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EA761F"/>
                </a:solidFill>
                <a:latin typeface="Amplitude Light" panose="02000606040000020004" pitchFamily="50" charset="0"/>
              </a:rPr>
              <a:t>Full-time Analyst</a:t>
            </a:r>
          </a:p>
        </p:txBody>
      </p:sp>
      <p:cxnSp>
        <p:nvCxnSpPr>
          <p:cNvPr id="14" name="Straight Arrow Connector 13"/>
          <p:cNvCxnSpPr>
            <a:stCxn id="5" idx="0"/>
            <a:endCxn id="9" idx="1"/>
          </p:cNvCxnSpPr>
          <p:nvPr/>
        </p:nvCxnSpPr>
        <p:spPr>
          <a:xfrm flipV="1">
            <a:off x="1545579" y="3192308"/>
            <a:ext cx="1657516" cy="687823"/>
          </a:xfrm>
          <a:prstGeom prst="straightConnector1">
            <a:avLst/>
          </a:prstGeom>
          <a:ln w="38100">
            <a:solidFill>
              <a:srgbClr val="63666A"/>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2"/>
            <a:endCxn id="10" idx="1"/>
          </p:cNvCxnSpPr>
          <p:nvPr/>
        </p:nvCxnSpPr>
        <p:spPr>
          <a:xfrm>
            <a:off x="1545579" y="4778347"/>
            <a:ext cx="1657516" cy="604205"/>
          </a:xfrm>
          <a:prstGeom prst="straightConnector1">
            <a:avLst/>
          </a:prstGeom>
          <a:ln w="38100">
            <a:solidFill>
              <a:srgbClr val="63666A"/>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3"/>
            <a:endCxn id="11" idx="1"/>
          </p:cNvCxnSpPr>
          <p:nvPr/>
        </p:nvCxnSpPr>
        <p:spPr>
          <a:xfrm flipV="1">
            <a:off x="2468071" y="4327890"/>
            <a:ext cx="3646808" cy="1349"/>
          </a:xfrm>
          <a:prstGeom prst="straightConnector1">
            <a:avLst/>
          </a:prstGeom>
          <a:ln w="38100">
            <a:solidFill>
              <a:srgbClr val="63666A"/>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3"/>
            <a:endCxn id="11" idx="0"/>
          </p:cNvCxnSpPr>
          <p:nvPr/>
        </p:nvCxnSpPr>
        <p:spPr>
          <a:xfrm>
            <a:off x="5324558" y="3192308"/>
            <a:ext cx="1851053" cy="686474"/>
          </a:xfrm>
          <a:prstGeom prst="straightConnector1">
            <a:avLst/>
          </a:prstGeom>
          <a:ln w="38100">
            <a:solidFill>
              <a:srgbClr val="63666A"/>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 idx="3"/>
            <a:endCxn id="11" idx="2"/>
          </p:cNvCxnSpPr>
          <p:nvPr/>
        </p:nvCxnSpPr>
        <p:spPr>
          <a:xfrm flipV="1">
            <a:off x="5324558" y="4776998"/>
            <a:ext cx="1851053" cy="605554"/>
          </a:xfrm>
          <a:prstGeom prst="straightConnector1">
            <a:avLst/>
          </a:prstGeom>
          <a:ln w="38100">
            <a:solidFill>
              <a:srgbClr val="63666A"/>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3"/>
            <a:endCxn id="12" idx="1"/>
          </p:cNvCxnSpPr>
          <p:nvPr/>
        </p:nvCxnSpPr>
        <p:spPr>
          <a:xfrm>
            <a:off x="8236342" y="4327890"/>
            <a:ext cx="1186830" cy="0"/>
          </a:xfrm>
          <a:prstGeom prst="straightConnector1">
            <a:avLst/>
          </a:prstGeom>
          <a:ln w="38100">
            <a:solidFill>
              <a:srgbClr val="63666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778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5011" y="2104402"/>
            <a:ext cx="5601174" cy="3155328"/>
          </a:xfrm>
          <a:prstGeom prst="rect">
            <a:avLst/>
          </a:prstGeom>
        </p:spPr>
      </p:pic>
      <p:sp>
        <p:nvSpPr>
          <p:cNvPr id="2" name="Title 1"/>
          <p:cNvSpPr>
            <a:spLocks noGrp="1"/>
          </p:cNvSpPr>
          <p:nvPr>
            <p:ph type="title"/>
          </p:nvPr>
        </p:nvSpPr>
        <p:spPr/>
        <p:txBody>
          <a:bodyPr>
            <a:normAutofit/>
          </a:bodyPr>
          <a:lstStyle/>
          <a:p>
            <a:r>
              <a:rPr lang="en-US" sz="2800" dirty="0" smtClean="0">
                <a:solidFill>
                  <a:srgbClr val="00477B"/>
                </a:solidFill>
                <a:latin typeface="Amplitude Light" panose="02000606040000020004" pitchFamily="50" charset="0"/>
              </a:rPr>
              <a:t>Technology for Social Good</a:t>
            </a:r>
            <a:endParaRPr lang="en-US" sz="2800" dirty="0">
              <a:solidFill>
                <a:srgbClr val="00477B"/>
              </a:solidFill>
              <a:latin typeface="Amplitude Light" panose="02000606040000020004" pitchFamily="50" charset="0"/>
            </a:endParaRPr>
          </a:p>
        </p:txBody>
      </p:sp>
      <p:sp>
        <p:nvSpPr>
          <p:cNvPr id="4" name="Subtitle 3"/>
          <p:cNvSpPr>
            <a:spLocks noGrp="1"/>
          </p:cNvSpPr>
          <p:nvPr>
            <p:ph type="subTitle" idx="1"/>
          </p:nvPr>
        </p:nvSpPr>
        <p:spPr/>
        <p:txBody>
          <a:bodyPr>
            <a:noAutofit/>
          </a:bodyPr>
          <a:lstStyle/>
          <a:p>
            <a:r>
              <a:rPr lang="en-US" sz="1800" dirty="0" smtClean="0">
                <a:solidFill>
                  <a:srgbClr val="EA761F"/>
                </a:solidFill>
                <a:latin typeface="Amplitude Light" panose="02000606040000020004" pitchFamily="50" charset="0"/>
              </a:rPr>
              <a:t>Put your tech talents to work to give back to your community</a:t>
            </a:r>
            <a:endParaRPr lang="en-US" sz="1800" dirty="0">
              <a:solidFill>
                <a:srgbClr val="EA761F"/>
              </a:solidFill>
              <a:latin typeface="Amplitude Light" panose="02000606040000020004" pitchFamily="50" charset="0"/>
            </a:endParaRPr>
          </a:p>
        </p:txBody>
      </p:sp>
    </p:spTree>
    <p:extLst>
      <p:ext uri="{BB962C8B-B14F-4D97-AF65-F5344CB8AC3E}">
        <p14:creationId xmlns:p14="http://schemas.microsoft.com/office/powerpoint/2010/main" val="3870491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solidFill>
                  <a:srgbClr val="00477B"/>
                </a:solidFill>
                <a:latin typeface="Amplitude Light" panose="02000606040000020004" pitchFamily="50" charset="0"/>
              </a:rPr>
              <a:t>Software Engineer Program</a:t>
            </a:r>
            <a:endParaRPr lang="en-US" sz="2800" dirty="0">
              <a:solidFill>
                <a:srgbClr val="00477B"/>
              </a:solidFill>
              <a:latin typeface="Amplitude Light" panose="02000606040000020004" pitchFamily="50"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t="30472" r="-10" b="178"/>
          <a:stretch/>
        </p:blipFill>
        <p:spPr>
          <a:xfrm>
            <a:off x="6745043" y="1650775"/>
            <a:ext cx="3912168" cy="3617140"/>
          </a:xfrm>
          <a:prstGeom prst="rect">
            <a:avLst/>
          </a:prstGeom>
        </p:spPr>
      </p:pic>
      <p:sp>
        <p:nvSpPr>
          <p:cNvPr id="6" name="Text Placeholder 2"/>
          <p:cNvSpPr>
            <a:spLocks noGrp="1"/>
          </p:cNvSpPr>
          <p:nvPr>
            <p:ph type="body" sz="quarter" idx="10"/>
          </p:nvPr>
        </p:nvSpPr>
        <p:spPr>
          <a:xfrm>
            <a:off x="838200" y="1610791"/>
            <a:ext cx="5263195" cy="1658391"/>
          </a:xfrm>
        </p:spPr>
        <p:txBody>
          <a:bodyPr>
            <a:normAutofit/>
          </a:bodyPr>
          <a:lstStyle/>
          <a:p>
            <a:pPr marL="0" indent="0">
              <a:buNone/>
            </a:pPr>
            <a:r>
              <a:rPr lang="en-US" sz="1900" dirty="0" smtClean="0">
                <a:solidFill>
                  <a:srgbClr val="EA761F"/>
                </a:solidFill>
                <a:latin typeface="Amplitude Light" panose="02000606040000020004" pitchFamily="50" charset="0"/>
              </a:rPr>
              <a:t>Summer Analyst</a:t>
            </a:r>
          </a:p>
          <a:p>
            <a:r>
              <a:rPr lang="en-US" sz="1600" dirty="0" smtClean="0">
                <a:latin typeface="Amplitude Light" panose="02000606040000020004" pitchFamily="50" charset="0"/>
              </a:rPr>
              <a:t>10-week summer internship</a:t>
            </a:r>
          </a:p>
          <a:p>
            <a:r>
              <a:rPr lang="en-US" sz="1600" dirty="0" smtClean="0">
                <a:latin typeface="Amplitude Light" panose="02000606040000020004" pitchFamily="50" charset="0"/>
              </a:rPr>
              <a:t>Immersive, hands-on program; learning while doing</a:t>
            </a:r>
            <a:endParaRPr lang="en-US" sz="1600" dirty="0">
              <a:latin typeface="Amplitude Light" panose="02000606040000020004" pitchFamily="50" charset="0"/>
            </a:endParaRPr>
          </a:p>
        </p:txBody>
      </p:sp>
      <p:sp>
        <p:nvSpPr>
          <p:cNvPr id="9" name="Text Placeholder 2"/>
          <p:cNvSpPr txBox="1">
            <a:spLocks/>
          </p:cNvSpPr>
          <p:nvPr/>
        </p:nvSpPr>
        <p:spPr>
          <a:xfrm>
            <a:off x="838200" y="3186914"/>
            <a:ext cx="5263195" cy="16583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900" dirty="0" smtClean="0">
                <a:solidFill>
                  <a:srgbClr val="EA761F"/>
                </a:solidFill>
                <a:latin typeface="Amplitude Light" panose="02000606040000020004" pitchFamily="50" charset="0"/>
              </a:rPr>
              <a:t>Full-time Analyst</a:t>
            </a:r>
          </a:p>
          <a:p>
            <a:r>
              <a:rPr lang="en-US" sz="1600" dirty="0" smtClean="0">
                <a:latin typeface="Amplitude Light" panose="02000606040000020004" pitchFamily="50" charset="0"/>
              </a:rPr>
              <a:t>2-year development program</a:t>
            </a:r>
          </a:p>
          <a:p>
            <a:r>
              <a:rPr lang="en-US" sz="1600" dirty="0" smtClean="0">
                <a:latin typeface="Amplitude Light" panose="02000606040000020004" pitchFamily="50" charset="0"/>
              </a:rPr>
              <a:t>Starts with intensive, interactive learning experience with ongoing development</a:t>
            </a:r>
            <a:endParaRPr lang="en-US" sz="1600" dirty="0">
              <a:latin typeface="Amplitude Light" panose="02000606040000020004" pitchFamily="50" charset="0"/>
            </a:endParaRPr>
          </a:p>
        </p:txBody>
      </p:sp>
      <p:cxnSp>
        <p:nvCxnSpPr>
          <p:cNvPr id="10" name="Straight Connector 9"/>
          <p:cNvCxnSpPr/>
          <p:nvPr/>
        </p:nvCxnSpPr>
        <p:spPr>
          <a:xfrm flipH="1">
            <a:off x="838201" y="2909245"/>
            <a:ext cx="5257800" cy="0"/>
          </a:xfrm>
          <a:prstGeom prst="line">
            <a:avLst/>
          </a:prstGeom>
          <a:ln w="12700" cap="rnd">
            <a:solidFill>
              <a:srgbClr val="0070C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976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56432" y="1166448"/>
            <a:ext cx="7875712" cy="912237"/>
          </a:xfrm>
          <a:prstGeom prst="rect">
            <a:avLst/>
          </a:prstGeom>
          <a:noFill/>
        </p:spPr>
        <p:txBody>
          <a:bodyPr wrap="square" rtlCol="0">
            <a:spAutoFit/>
          </a:bodyPr>
          <a:lstStyle/>
          <a:p>
            <a:r>
              <a:rPr lang="en-US" sz="5328" dirty="0">
                <a:solidFill>
                  <a:srgbClr val="00477B"/>
                </a:solidFill>
                <a:latin typeface="AmplitudeTF" pitchFamily="50" charset="0"/>
              </a:rPr>
              <a:t>Make Tomorrow Together.</a:t>
            </a:r>
          </a:p>
        </p:txBody>
      </p:sp>
      <p:sp>
        <p:nvSpPr>
          <p:cNvPr id="11" name="TextBox 10"/>
          <p:cNvSpPr txBox="1"/>
          <p:nvPr/>
        </p:nvSpPr>
        <p:spPr>
          <a:xfrm>
            <a:off x="656432" y="1983916"/>
            <a:ext cx="5237225" cy="410112"/>
          </a:xfrm>
          <a:prstGeom prst="rect">
            <a:avLst/>
          </a:prstGeom>
          <a:noFill/>
        </p:spPr>
        <p:txBody>
          <a:bodyPr wrap="square" rtlCol="0">
            <a:spAutoFit/>
          </a:bodyPr>
          <a:lstStyle/>
          <a:p>
            <a:r>
              <a:rPr lang="en-US" altLang="zh-CN" sz="2065" dirty="0" smtClean="0">
                <a:solidFill>
                  <a:srgbClr val="EA761F"/>
                </a:solidFill>
                <a:latin typeface="AmplitudeTF" pitchFamily="50" charset="0"/>
              </a:rPr>
              <a:t>jpmorganchase.com/</a:t>
            </a:r>
            <a:r>
              <a:rPr lang="en-US" altLang="zh-CN" sz="2065" dirty="0" err="1" smtClean="0">
                <a:solidFill>
                  <a:srgbClr val="EA761F"/>
                </a:solidFill>
                <a:latin typeface="AmplitudeTF" pitchFamily="50" charset="0"/>
              </a:rPr>
              <a:t>techcareers</a:t>
            </a:r>
            <a:endParaRPr lang="en-US" sz="2065" dirty="0">
              <a:solidFill>
                <a:srgbClr val="EA761F"/>
              </a:solidFill>
              <a:latin typeface="AmplitudeTF" pitchFamily="50" charset="0"/>
            </a:endParaRPr>
          </a:p>
        </p:txBody>
      </p:sp>
      <p:grpSp>
        <p:nvGrpSpPr>
          <p:cNvPr id="28" name="Group 27"/>
          <p:cNvGrpSpPr/>
          <p:nvPr/>
        </p:nvGrpSpPr>
        <p:grpSpPr>
          <a:xfrm>
            <a:off x="723371" y="2700154"/>
            <a:ext cx="2386857" cy="391997"/>
            <a:chOff x="1591957" y="6841331"/>
            <a:chExt cx="2339250" cy="384179"/>
          </a:xfrm>
          <a:solidFill>
            <a:srgbClr val="00477B"/>
          </a:solidFill>
        </p:grpSpPr>
        <p:sp>
          <p:nvSpPr>
            <p:cNvPr id="13" name="Freeform 11"/>
            <p:cNvSpPr>
              <a:spLocks noEditPoints="1"/>
            </p:cNvSpPr>
            <p:nvPr/>
          </p:nvSpPr>
          <p:spPr bwMode="auto">
            <a:xfrm>
              <a:off x="2084774" y="6841336"/>
              <a:ext cx="383770" cy="384174"/>
            </a:xfrm>
            <a:custGeom>
              <a:avLst/>
              <a:gdLst>
                <a:gd name="T0" fmla="*/ 201 w 402"/>
                <a:gd name="T1" fmla="*/ 0 h 402"/>
                <a:gd name="T2" fmla="*/ 0 w 402"/>
                <a:gd name="T3" fmla="*/ 201 h 402"/>
                <a:gd name="T4" fmla="*/ 201 w 402"/>
                <a:gd name="T5" fmla="*/ 402 h 402"/>
                <a:gd name="T6" fmla="*/ 402 w 402"/>
                <a:gd name="T7" fmla="*/ 201 h 402"/>
                <a:gd name="T8" fmla="*/ 201 w 402"/>
                <a:gd name="T9" fmla="*/ 0 h 402"/>
                <a:gd name="T10" fmla="*/ 244 w 402"/>
                <a:gd name="T11" fmla="*/ 201 h 402"/>
                <a:gd name="T12" fmla="*/ 216 w 402"/>
                <a:gd name="T13" fmla="*/ 201 h 402"/>
                <a:gd name="T14" fmla="*/ 216 w 402"/>
                <a:gd name="T15" fmla="*/ 302 h 402"/>
                <a:gd name="T16" fmla="*/ 175 w 402"/>
                <a:gd name="T17" fmla="*/ 302 h 402"/>
                <a:gd name="T18" fmla="*/ 175 w 402"/>
                <a:gd name="T19" fmla="*/ 201 h 402"/>
                <a:gd name="T20" fmla="*/ 155 w 402"/>
                <a:gd name="T21" fmla="*/ 201 h 402"/>
                <a:gd name="T22" fmla="*/ 155 w 402"/>
                <a:gd name="T23" fmla="*/ 166 h 402"/>
                <a:gd name="T24" fmla="*/ 175 w 402"/>
                <a:gd name="T25" fmla="*/ 166 h 402"/>
                <a:gd name="T26" fmla="*/ 175 w 402"/>
                <a:gd name="T27" fmla="*/ 143 h 402"/>
                <a:gd name="T28" fmla="*/ 217 w 402"/>
                <a:gd name="T29" fmla="*/ 101 h 402"/>
                <a:gd name="T30" fmla="*/ 248 w 402"/>
                <a:gd name="T31" fmla="*/ 101 h 402"/>
                <a:gd name="T32" fmla="*/ 248 w 402"/>
                <a:gd name="T33" fmla="*/ 135 h 402"/>
                <a:gd name="T34" fmla="*/ 225 w 402"/>
                <a:gd name="T35" fmla="*/ 135 h 402"/>
                <a:gd name="T36" fmla="*/ 216 w 402"/>
                <a:gd name="T37" fmla="*/ 145 h 402"/>
                <a:gd name="T38" fmla="*/ 216 w 402"/>
                <a:gd name="T39" fmla="*/ 166 h 402"/>
                <a:gd name="T40" fmla="*/ 248 w 402"/>
                <a:gd name="T41" fmla="*/ 166 h 402"/>
                <a:gd name="T42" fmla="*/ 244 w 402"/>
                <a:gd name="T43" fmla="*/ 20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2" h="402">
                  <a:moveTo>
                    <a:pt x="201" y="0"/>
                  </a:moveTo>
                  <a:cubicBezTo>
                    <a:pt x="90" y="0"/>
                    <a:pt x="0" y="90"/>
                    <a:pt x="0" y="201"/>
                  </a:cubicBezTo>
                  <a:cubicBezTo>
                    <a:pt x="0" y="312"/>
                    <a:pt x="90" y="402"/>
                    <a:pt x="201" y="402"/>
                  </a:cubicBezTo>
                  <a:cubicBezTo>
                    <a:pt x="312" y="402"/>
                    <a:pt x="402" y="312"/>
                    <a:pt x="402" y="201"/>
                  </a:cubicBezTo>
                  <a:cubicBezTo>
                    <a:pt x="402" y="90"/>
                    <a:pt x="312" y="0"/>
                    <a:pt x="201" y="0"/>
                  </a:cubicBezTo>
                  <a:moveTo>
                    <a:pt x="244" y="201"/>
                  </a:moveTo>
                  <a:cubicBezTo>
                    <a:pt x="216" y="201"/>
                    <a:pt x="216" y="201"/>
                    <a:pt x="216" y="201"/>
                  </a:cubicBezTo>
                  <a:cubicBezTo>
                    <a:pt x="216" y="302"/>
                    <a:pt x="216" y="302"/>
                    <a:pt x="216" y="302"/>
                  </a:cubicBezTo>
                  <a:cubicBezTo>
                    <a:pt x="175" y="302"/>
                    <a:pt x="175" y="302"/>
                    <a:pt x="175" y="302"/>
                  </a:cubicBezTo>
                  <a:cubicBezTo>
                    <a:pt x="175" y="201"/>
                    <a:pt x="175" y="201"/>
                    <a:pt x="175" y="201"/>
                  </a:cubicBezTo>
                  <a:cubicBezTo>
                    <a:pt x="155" y="201"/>
                    <a:pt x="155" y="201"/>
                    <a:pt x="155" y="201"/>
                  </a:cubicBezTo>
                  <a:cubicBezTo>
                    <a:pt x="155" y="166"/>
                    <a:pt x="155" y="166"/>
                    <a:pt x="155" y="166"/>
                  </a:cubicBezTo>
                  <a:cubicBezTo>
                    <a:pt x="175" y="166"/>
                    <a:pt x="175" y="166"/>
                    <a:pt x="175" y="166"/>
                  </a:cubicBezTo>
                  <a:cubicBezTo>
                    <a:pt x="175" y="143"/>
                    <a:pt x="175" y="143"/>
                    <a:pt x="175" y="143"/>
                  </a:cubicBezTo>
                  <a:cubicBezTo>
                    <a:pt x="175" y="126"/>
                    <a:pt x="182" y="101"/>
                    <a:pt x="217" y="101"/>
                  </a:cubicBezTo>
                  <a:cubicBezTo>
                    <a:pt x="248" y="101"/>
                    <a:pt x="248" y="101"/>
                    <a:pt x="248" y="101"/>
                  </a:cubicBezTo>
                  <a:cubicBezTo>
                    <a:pt x="248" y="135"/>
                    <a:pt x="248" y="135"/>
                    <a:pt x="248" y="135"/>
                  </a:cubicBezTo>
                  <a:cubicBezTo>
                    <a:pt x="225" y="135"/>
                    <a:pt x="225" y="135"/>
                    <a:pt x="225" y="135"/>
                  </a:cubicBezTo>
                  <a:cubicBezTo>
                    <a:pt x="221" y="135"/>
                    <a:pt x="216" y="137"/>
                    <a:pt x="216" y="145"/>
                  </a:cubicBezTo>
                  <a:cubicBezTo>
                    <a:pt x="216" y="166"/>
                    <a:pt x="216" y="166"/>
                    <a:pt x="216" y="166"/>
                  </a:cubicBezTo>
                  <a:cubicBezTo>
                    <a:pt x="248" y="166"/>
                    <a:pt x="248" y="166"/>
                    <a:pt x="248" y="166"/>
                  </a:cubicBezTo>
                  <a:lnTo>
                    <a:pt x="244" y="201"/>
                  </a:lnTo>
                  <a:close/>
                </a:path>
              </a:pathLst>
            </a:custGeom>
            <a:grpFill/>
            <a:ln>
              <a:noFill/>
            </a:ln>
            <a:extLst/>
          </p:spPr>
          <p:txBody>
            <a:bodyPr vert="horz" wrap="square" lIns="121807" tIns="60904" rIns="121807" bIns="60904" numCol="1" anchor="t" anchorCtr="0" compatLnSpc="1">
              <a:prstTxWarp prst="textNoShape">
                <a:avLst/>
              </a:prstTxWarp>
            </a:bodyPr>
            <a:lstStyle/>
            <a:p>
              <a:endParaRPr lang="en-US" sz="2398" dirty="0">
                <a:solidFill>
                  <a:srgbClr val="00477B"/>
                </a:solidFill>
              </a:endParaRPr>
            </a:p>
          </p:txBody>
        </p:sp>
        <p:sp>
          <p:nvSpPr>
            <p:cNvPr id="14" name="Freeform 15"/>
            <p:cNvSpPr>
              <a:spLocks noEditPoints="1"/>
            </p:cNvSpPr>
            <p:nvPr/>
          </p:nvSpPr>
          <p:spPr bwMode="auto">
            <a:xfrm>
              <a:off x="1591957" y="6841332"/>
              <a:ext cx="384175" cy="384174"/>
            </a:xfrm>
            <a:custGeom>
              <a:avLst/>
              <a:gdLst>
                <a:gd name="T0" fmla="*/ 201 w 402"/>
                <a:gd name="T1" fmla="*/ 0 h 402"/>
                <a:gd name="T2" fmla="*/ 0 w 402"/>
                <a:gd name="T3" fmla="*/ 201 h 402"/>
                <a:gd name="T4" fmla="*/ 201 w 402"/>
                <a:gd name="T5" fmla="*/ 402 h 402"/>
                <a:gd name="T6" fmla="*/ 402 w 402"/>
                <a:gd name="T7" fmla="*/ 201 h 402"/>
                <a:gd name="T8" fmla="*/ 201 w 402"/>
                <a:gd name="T9" fmla="*/ 0 h 402"/>
                <a:gd name="T10" fmla="*/ 281 w 402"/>
                <a:gd name="T11" fmla="*/ 160 h 402"/>
                <a:gd name="T12" fmla="*/ 281 w 402"/>
                <a:gd name="T13" fmla="*/ 166 h 402"/>
                <a:gd name="T14" fmla="*/ 164 w 402"/>
                <a:gd name="T15" fmla="*/ 283 h 402"/>
                <a:gd name="T16" fmla="*/ 100 w 402"/>
                <a:gd name="T17" fmla="*/ 264 h 402"/>
                <a:gd name="T18" fmla="*/ 110 w 402"/>
                <a:gd name="T19" fmla="*/ 265 h 402"/>
                <a:gd name="T20" fmla="*/ 161 w 402"/>
                <a:gd name="T21" fmla="*/ 247 h 402"/>
                <a:gd name="T22" fmla="*/ 123 w 402"/>
                <a:gd name="T23" fmla="*/ 219 h 402"/>
                <a:gd name="T24" fmla="*/ 131 w 402"/>
                <a:gd name="T25" fmla="*/ 220 h 402"/>
                <a:gd name="T26" fmla="*/ 142 w 402"/>
                <a:gd name="T27" fmla="*/ 218 h 402"/>
                <a:gd name="T28" fmla="*/ 108 w 402"/>
                <a:gd name="T29" fmla="*/ 178 h 402"/>
                <a:gd name="T30" fmla="*/ 108 w 402"/>
                <a:gd name="T31" fmla="*/ 177 h 402"/>
                <a:gd name="T32" fmla="*/ 127 w 402"/>
                <a:gd name="T33" fmla="*/ 182 h 402"/>
                <a:gd name="T34" fmla="*/ 109 w 402"/>
                <a:gd name="T35" fmla="*/ 148 h 402"/>
                <a:gd name="T36" fmla="*/ 114 w 402"/>
                <a:gd name="T37" fmla="*/ 127 h 402"/>
                <a:gd name="T38" fmla="*/ 199 w 402"/>
                <a:gd name="T39" fmla="*/ 170 h 402"/>
                <a:gd name="T40" fmla="*/ 198 w 402"/>
                <a:gd name="T41" fmla="*/ 161 h 402"/>
                <a:gd name="T42" fmla="*/ 240 w 402"/>
                <a:gd name="T43" fmla="*/ 120 h 402"/>
                <a:gd name="T44" fmla="*/ 270 w 402"/>
                <a:gd name="T45" fmla="*/ 133 h 402"/>
                <a:gd name="T46" fmla="*/ 296 w 402"/>
                <a:gd name="T47" fmla="*/ 123 h 402"/>
                <a:gd name="T48" fmla="*/ 278 w 402"/>
                <a:gd name="T49" fmla="*/ 145 h 402"/>
                <a:gd name="T50" fmla="*/ 301 w 402"/>
                <a:gd name="T51" fmla="*/ 139 h 402"/>
                <a:gd name="T52" fmla="*/ 281 w 402"/>
                <a:gd name="T53" fmla="*/ 16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2" h="402">
                  <a:moveTo>
                    <a:pt x="201" y="0"/>
                  </a:moveTo>
                  <a:cubicBezTo>
                    <a:pt x="90" y="0"/>
                    <a:pt x="0" y="90"/>
                    <a:pt x="0" y="201"/>
                  </a:cubicBezTo>
                  <a:cubicBezTo>
                    <a:pt x="0" y="312"/>
                    <a:pt x="90" y="402"/>
                    <a:pt x="201" y="402"/>
                  </a:cubicBezTo>
                  <a:cubicBezTo>
                    <a:pt x="312" y="402"/>
                    <a:pt x="402" y="312"/>
                    <a:pt x="402" y="201"/>
                  </a:cubicBezTo>
                  <a:cubicBezTo>
                    <a:pt x="402" y="90"/>
                    <a:pt x="312" y="0"/>
                    <a:pt x="201" y="0"/>
                  </a:cubicBezTo>
                  <a:moveTo>
                    <a:pt x="281" y="160"/>
                  </a:moveTo>
                  <a:cubicBezTo>
                    <a:pt x="281" y="162"/>
                    <a:pt x="281" y="164"/>
                    <a:pt x="281" y="166"/>
                  </a:cubicBezTo>
                  <a:cubicBezTo>
                    <a:pt x="281" y="220"/>
                    <a:pt x="240" y="283"/>
                    <a:pt x="164" y="283"/>
                  </a:cubicBezTo>
                  <a:cubicBezTo>
                    <a:pt x="140" y="283"/>
                    <a:pt x="119" y="276"/>
                    <a:pt x="100" y="264"/>
                  </a:cubicBezTo>
                  <a:cubicBezTo>
                    <a:pt x="104" y="265"/>
                    <a:pt x="107" y="265"/>
                    <a:pt x="110" y="265"/>
                  </a:cubicBezTo>
                  <a:cubicBezTo>
                    <a:pt x="130" y="265"/>
                    <a:pt x="147" y="258"/>
                    <a:pt x="161" y="247"/>
                  </a:cubicBezTo>
                  <a:cubicBezTo>
                    <a:pt x="143" y="247"/>
                    <a:pt x="128" y="235"/>
                    <a:pt x="123" y="219"/>
                  </a:cubicBezTo>
                  <a:cubicBezTo>
                    <a:pt x="125" y="219"/>
                    <a:pt x="128" y="220"/>
                    <a:pt x="131" y="220"/>
                  </a:cubicBezTo>
                  <a:cubicBezTo>
                    <a:pt x="134" y="220"/>
                    <a:pt x="138" y="219"/>
                    <a:pt x="142" y="218"/>
                  </a:cubicBezTo>
                  <a:cubicBezTo>
                    <a:pt x="123" y="214"/>
                    <a:pt x="108" y="198"/>
                    <a:pt x="108" y="178"/>
                  </a:cubicBezTo>
                  <a:cubicBezTo>
                    <a:pt x="108" y="177"/>
                    <a:pt x="108" y="177"/>
                    <a:pt x="108" y="177"/>
                  </a:cubicBezTo>
                  <a:cubicBezTo>
                    <a:pt x="114" y="180"/>
                    <a:pt x="120" y="182"/>
                    <a:pt x="127" y="182"/>
                  </a:cubicBezTo>
                  <a:cubicBezTo>
                    <a:pt x="116" y="175"/>
                    <a:pt x="109" y="162"/>
                    <a:pt x="109" y="148"/>
                  </a:cubicBezTo>
                  <a:cubicBezTo>
                    <a:pt x="109" y="140"/>
                    <a:pt x="111" y="133"/>
                    <a:pt x="114" y="127"/>
                  </a:cubicBezTo>
                  <a:cubicBezTo>
                    <a:pt x="135" y="152"/>
                    <a:pt x="165" y="169"/>
                    <a:pt x="199" y="170"/>
                  </a:cubicBezTo>
                  <a:cubicBezTo>
                    <a:pt x="199" y="167"/>
                    <a:pt x="198" y="164"/>
                    <a:pt x="198" y="161"/>
                  </a:cubicBezTo>
                  <a:cubicBezTo>
                    <a:pt x="198" y="138"/>
                    <a:pt x="217" y="120"/>
                    <a:pt x="240" y="120"/>
                  </a:cubicBezTo>
                  <a:cubicBezTo>
                    <a:pt x="251" y="120"/>
                    <a:pt x="262" y="125"/>
                    <a:pt x="270" y="133"/>
                  </a:cubicBezTo>
                  <a:cubicBezTo>
                    <a:pt x="279" y="131"/>
                    <a:pt x="288" y="127"/>
                    <a:pt x="296" y="123"/>
                  </a:cubicBezTo>
                  <a:cubicBezTo>
                    <a:pt x="293" y="132"/>
                    <a:pt x="286" y="140"/>
                    <a:pt x="278" y="145"/>
                  </a:cubicBezTo>
                  <a:cubicBezTo>
                    <a:pt x="286" y="144"/>
                    <a:pt x="294" y="142"/>
                    <a:pt x="301" y="139"/>
                  </a:cubicBezTo>
                  <a:cubicBezTo>
                    <a:pt x="296" y="147"/>
                    <a:pt x="289" y="155"/>
                    <a:pt x="281" y="160"/>
                  </a:cubicBezTo>
                </a:path>
              </a:pathLst>
            </a:custGeom>
            <a:grpFill/>
            <a:ln>
              <a:noFill/>
            </a:ln>
            <a:extLst/>
          </p:spPr>
          <p:txBody>
            <a:bodyPr vert="horz" wrap="square" lIns="121807" tIns="60904" rIns="121807" bIns="60904" numCol="1" anchor="t" anchorCtr="0" compatLnSpc="1">
              <a:prstTxWarp prst="textNoShape">
                <a:avLst/>
              </a:prstTxWarp>
            </a:bodyPr>
            <a:lstStyle/>
            <a:p>
              <a:endParaRPr lang="en-US" sz="2398" dirty="0">
                <a:solidFill>
                  <a:srgbClr val="00477B"/>
                </a:solidFill>
              </a:endParaRPr>
            </a:p>
          </p:txBody>
        </p:sp>
        <p:sp>
          <p:nvSpPr>
            <p:cNvPr id="15" name="Freeform 19"/>
            <p:cNvSpPr>
              <a:spLocks noEditPoints="1"/>
            </p:cNvSpPr>
            <p:nvPr/>
          </p:nvSpPr>
          <p:spPr bwMode="auto">
            <a:xfrm>
              <a:off x="2577186" y="6841331"/>
              <a:ext cx="385390" cy="384174"/>
            </a:xfrm>
            <a:custGeom>
              <a:avLst/>
              <a:gdLst>
                <a:gd name="T0" fmla="*/ 201 w 403"/>
                <a:gd name="T1" fmla="*/ 0 h 402"/>
                <a:gd name="T2" fmla="*/ 0 w 403"/>
                <a:gd name="T3" fmla="*/ 201 h 402"/>
                <a:gd name="T4" fmla="*/ 201 w 403"/>
                <a:gd name="T5" fmla="*/ 402 h 402"/>
                <a:gd name="T6" fmla="*/ 403 w 403"/>
                <a:gd name="T7" fmla="*/ 201 h 402"/>
                <a:gd name="T8" fmla="*/ 201 w 403"/>
                <a:gd name="T9" fmla="*/ 0 h 402"/>
                <a:gd name="T10" fmla="*/ 147 w 403"/>
                <a:gd name="T11" fmla="*/ 297 h 402"/>
                <a:gd name="T12" fmla="*/ 104 w 403"/>
                <a:gd name="T13" fmla="*/ 297 h 402"/>
                <a:gd name="T14" fmla="*/ 104 w 403"/>
                <a:gd name="T15" fmla="*/ 168 h 402"/>
                <a:gd name="T16" fmla="*/ 147 w 403"/>
                <a:gd name="T17" fmla="*/ 168 h 402"/>
                <a:gd name="T18" fmla="*/ 147 w 403"/>
                <a:gd name="T19" fmla="*/ 297 h 402"/>
                <a:gd name="T20" fmla="*/ 125 w 403"/>
                <a:gd name="T21" fmla="*/ 150 h 402"/>
                <a:gd name="T22" fmla="*/ 125 w 403"/>
                <a:gd name="T23" fmla="*/ 150 h 402"/>
                <a:gd name="T24" fmla="*/ 101 w 403"/>
                <a:gd name="T25" fmla="*/ 128 h 402"/>
                <a:gd name="T26" fmla="*/ 125 w 403"/>
                <a:gd name="T27" fmla="*/ 105 h 402"/>
                <a:gd name="T28" fmla="*/ 149 w 403"/>
                <a:gd name="T29" fmla="*/ 128 h 402"/>
                <a:gd name="T30" fmla="*/ 125 w 403"/>
                <a:gd name="T31" fmla="*/ 150 h 402"/>
                <a:gd name="T32" fmla="*/ 302 w 403"/>
                <a:gd name="T33" fmla="*/ 297 h 402"/>
                <a:gd name="T34" fmla="*/ 259 w 403"/>
                <a:gd name="T35" fmla="*/ 297 h 402"/>
                <a:gd name="T36" fmla="*/ 259 w 403"/>
                <a:gd name="T37" fmla="*/ 228 h 402"/>
                <a:gd name="T38" fmla="*/ 237 w 403"/>
                <a:gd name="T39" fmla="*/ 199 h 402"/>
                <a:gd name="T40" fmla="*/ 215 w 403"/>
                <a:gd name="T41" fmla="*/ 215 h 402"/>
                <a:gd name="T42" fmla="*/ 214 w 403"/>
                <a:gd name="T43" fmla="*/ 225 h 402"/>
                <a:gd name="T44" fmla="*/ 214 w 403"/>
                <a:gd name="T45" fmla="*/ 297 h 402"/>
                <a:gd name="T46" fmla="*/ 170 w 403"/>
                <a:gd name="T47" fmla="*/ 297 h 402"/>
                <a:gd name="T48" fmla="*/ 170 w 403"/>
                <a:gd name="T49" fmla="*/ 168 h 402"/>
                <a:gd name="T50" fmla="*/ 214 w 403"/>
                <a:gd name="T51" fmla="*/ 168 h 402"/>
                <a:gd name="T52" fmla="*/ 214 w 403"/>
                <a:gd name="T53" fmla="*/ 186 h 402"/>
                <a:gd name="T54" fmla="*/ 252 w 403"/>
                <a:gd name="T55" fmla="*/ 165 h 402"/>
                <a:gd name="T56" fmla="*/ 302 w 403"/>
                <a:gd name="T57" fmla="*/ 223 h 402"/>
                <a:gd name="T58" fmla="*/ 302 w 403"/>
                <a:gd name="T59" fmla="*/ 297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3" h="402">
                  <a:moveTo>
                    <a:pt x="201" y="0"/>
                  </a:moveTo>
                  <a:cubicBezTo>
                    <a:pt x="90" y="0"/>
                    <a:pt x="0" y="90"/>
                    <a:pt x="0" y="201"/>
                  </a:cubicBezTo>
                  <a:cubicBezTo>
                    <a:pt x="0" y="312"/>
                    <a:pt x="90" y="402"/>
                    <a:pt x="201" y="402"/>
                  </a:cubicBezTo>
                  <a:cubicBezTo>
                    <a:pt x="313" y="402"/>
                    <a:pt x="403" y="312"/>
                    <a:pt x="403" y="201"/>
                  </a:cubicBezTo>
                  <a:cubicBezTo>
                    <a:pt x="403" y="90"/>
                    <a:pt x="313" y="0"/>
                    <a:pt x="201" y="0"/>
                  </a:cubicBezTo>
                  <a:moveTo>
                    <a:pt x="147" y="297"/>
                  </a:moveTo>
                  <a:cubicBezTo>
                    <a:pt x="104" y="297"/>
                    <a:pt x="104" y="297"/>
                    <a:pt x="104" y="297"/>
                  </a:cubicBezTo>
                  <a:cubicBezTo>
                    <a:pt x="104" y="168"/>
                    <a:pt x="104" y="168"/>
                    <a:pt x="104" y="168"/>
                  </a:cubicBezTo>
                  <a:cubicBezTo>
                    <a:pt x="147" y="168"/>
                    <a:pt x="147" y="168"/>
                    <a:pt x="147" y="168"/>
                  </a:cubicBezTo>
                  <a:lnTo>
                    <a:pt x="147" y="297"/>
                  </a:lnTo>
                  <a:close/>
                  <a:moveTo>
                    <a:pt x="125" y="150"/>
                  </a:moveTo>
                  <a:cubicBezTo>
                    <a:pt x="125" y="150"/>
                    <a:pt x="125" y="150"/>
                    <a:pt x="125" y="150"/>
                  </a:cubicBezTo>
                  <a:cubicBezTo>
                    <a:pt x="110" y="150"/>
                    <a:pt x="101" y="140"/>
                    <a:pt x="101" y="128"/>
                  </a:cubicBezTo>
                  <a:cubicBezTo>
                    <a:pt x="101" y="115"/>
                    <a:pt x="111" y="105"/>
                    <a:pt x="125" y="105"/>
                  </a:cubicBezTo>
                  <a:cubicBezTo>
                    <a:pt x="140" y="105"/>
                    <a:pt x="149" y="115"/>
                    <a:pt x="149" y="128"/>
                  </a:cubicBezTo>
                  <a:cubicBezTo>
                    <a:pt x="149" y="140"/>
                    <a:pt x="140" y="150"/>
                    <a:pt x="125" y="150"/>
                  </a:cubicBezTo>
                  <a:moveTo>
                    <a:pt x="302" y="297"/>
                  </a:moveTo>
                  <a:cubicBezTo>
                    <a:pt x="259" y="297"/>
                    <a:pt x="259" y="297"/>
                    <a:pt x="259" y="297"/>
                  </a:cubicBezTo>
                  <a:cubicBezTo>
                    <a:pt x="259" y="228"/>
                    <a:pt x="259" y="228"/>
                    <a:pt x="259" y="228"/>
                  </a:cubicBezTo>
                  <a:cubicBezTo>
                    <a:pt x="259" y="211"/>
                    <a:pt x="253" y="199"/>
                    <a:pt x="237" y="199"/>
                  </a:cubicBezTo>
                  <a:cubicBezTo>
                    <a:pt x="225" y="199"/>
                    <a:pt x="218" y="207"/>
                    <a:pt x="215" y="215"/>
                  </a:cubicBezTo>
                  <a:cubicBezTo>
                    <a:pt x="214" y="217"/>
                    <a:pt x="214" y="221"/>
                    <a:pt x="214" y="225"/>
                  </a:cubicBezTo>
                  <a:cubicBezTo>
                    <a:pt x="214" y="297"/>
                    <a:pt x="214" y="297"/>
                    <a:pt x="214" y="297"/>
                  </a:cubicBezTo>
                  <a:cubicBezTo>
                    <a:pt x="170" y="297"/>
                    <a:pt x="170" y="297"/>
                    <a:pt x="170" y="297"/>
                  </a:cubicBezTo>
                  <a:cubicBezTo>
                    <a:pt x="170" y="297"/>
                    <a:pt x="171" y="180"/>
                    <a:pt x="170" y="168"/>
                  </a:cubicBezTo>
                  <a:cubicBezTo>
                    <a:pt x="214" y="168"/>
                    <a:pt x="214" y="168"/>
                    <a:pt x="214" y="168"/>
                  </a:cubicBezTo>
                  <a:cubicBezTo>
                    <a:pt x="214" y="186"/>
                    <a:pt x="214" y="186"/>
                    <a:pt x="214" y="186"/>
                  </a:cubicBezTo>
                  <a:cubicBezTo>
                    <a:pt x="219" y="177"/>
                    <a:pt x="230" y="165"/>
                    <a:pt x="252" y="165"/>
                  </a:cubicBezTo>
                  <a:cubicBezTo>
                    <a:pt x="281" y="165"/>
                    <a:pt x="302" y="183"/>
                    <a:pt x="302" y="223"/>
                  </a:cubicBezTo>
                  <a:lnTo>
                    <a:pt x="302" y="297"/>
                  </a:lnTo>
                  <a:close/>
                </a:path>
              </a:pathLst>
            </a:custGeom>
            <a:grpFill/>
            <a:ln>
              <a:noFill/>
            </a:ln>
            <a:extLst/>
          </p:spPr>
          <p:txBody>
            <a:bodyPr vert="horz" wrap="square" lIns="121807" tIns="60904" rIns="121807" bIns="60904" numCol="1" anchor="t" anchorCtr="0" compatLnSpc="1">
              <a:prstTxWarp prst="textNoShape">
                <a:avLst/>
              </a:prstTxWarp>
            </a:bodyPr>
            <a:lstStyle/>
            <a:p>
              <a:endParaRPr lang="en-US" sz="2398" dirty="0">
                <a:solidFill>
                  <a:srgbClr val="00477B"/>
                </a:solidFill>
              </a:endParaRPr>
            </a:p>
          </p:txBody>
        </p:sp>
        <p:grpSp>
          <p:nvGrpSpPr>
            <p:cNvPr id="5" name="Group 4"/>
            <p:cNvGrpSpPr/>
            <p:nvPr/>
          </p:nvGrpSpPr>
          <p:grpSpPr>
            <a:xfrm>
              <a:off x="3071218" y="6841338"/>
              <a:ext cx="375673" cy="375674"/>
              <a:chOff x="3071218" y="6841338"/>
              <a:chExt cx="375673" cy="375674"/>
            </a:xfrm>
            <a:grpFill/>
          </p:grpSpPr>
          <p:sp>
            <p:nvSpPr>
              <p:cNvPr id="21" name="Freeform 23"/>
              <p:cNvSpPr>
                <a:spLocks/>
              </p:cNvSpPr>
              <p:nvPr/>
            </p:nvSpPr>
            <p:spPr bwMode="auto">
              <a:xfrm>
                <a:off x="3252982" y="6963594"/>
                <a:ext cx="9716" cy="37244"/>
              </a:xfrm>
              <a:custGeom>
                <a:avLst/>
                <a:gdLst>
                  <a:gd name="T0" fmla="*/ 5 w 10"/>
                  <a:gd name="T1" fmla="*/ 39 h 39"/>
                  <a:gd name="T2" fmla="*/ 9 w 10"/>
                  <a:gd name="T3" fmla="*/ 38 h 39"/>
                  <a:gd name="T4" fmla="*/ 10 w 10"/>
                  <a:gd name="T5" fmla="*/ 34 h 39"/>
                  <a:gd name="T6" fmla="*/ 10 w 10"/>
                  <a:gd name="T7" fmla="*/ 4 h 39"/>
                  <a:gd name="T8" fmla="*/ 9 w 10"/>
                  <a:gd name="T9" fmla="*/ 1 h 39"/>
                  <a:gd name="T10" fmla="*/ 5 w 10"/>
                  <a:gd name="T11" fmla="*/ 0 h 39"/>
                  <a:gd name="T12" fmla="*/ 2 w 10"/>
                  <a:gd name="T13" fmla="*/ 1 h 39"/>
                  <a:gd name="T14" fmla="*/ 0 w 10"/>
                  <a:gd name="T15" fmla="*/ 4 h 39"/>
                  <a:gd name="T16" fmla="*/ 0 w 10"/>
                  <a:gd name="T17" fmla="*/ 34 h 39"/>
                  <a:gd name="T18" fmla="*/ 2 w 10"/>
                  <a:gd name="T19" fmla="*/ 38 h 39"/>
                  <a:gd name="T20" fmla="*/ 5 w 10"/>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39">
                    <a:moveTo>
                      <a:pt x="5" y="39"/>
                    </a:moveTo>
                    <a:cubicBezTo>
                      <a:pt x="6" y="39"/>
                      <a:pt x="8" y="38"/>
                      <a:pt x="9" y="38"/>
                    </a:cubicBezTo>
                    <a:cubicBezTo>
                      <a:pt x="9" y="37"/>
                      <a:pt x="10" y="36"/>
                      <a:pt x="10" y="34"/>
                    </a:cubicBezTo>
                    <a:cubicBezTo>
                      <a:pt x="10" y="4"/>
                      <a:pt x="10" y="4"/>
                      <a:pt x="10" y="4"/>
                    </a:cubicBezTo>
                    <a:cubicBezTo>
                      <a:pt x="10" y="3"/>
                      <a:pt x="9" y="2"/>
                      <a:pt x="9" y="1"/>
                    </a:cubicBezTo>
                    <a:cubicBezTo>
                      <a:pt x="8" y="1"/>
                      <a:pt x="6" y="0"/>
                      <a:pt x="5" y="0"/>
                    </a:cubicBezTo>
                    <a:cubicBezTo>
                      <a:pt x="4" y="0"/>
                      <a:pt x="2" y="1"/>
                      <a:pt x="2" y="1"/>
                    </a:cubicBezTo>
                    <a:cubicBezTo>
                      <a:pt x="1" y="2"/>
                      <a:pt x="0" y="3"/>
                      <a:pt x="0" y="4"/>
                    </a:cubicBezTo>
                    <a:cubicBezTo>
                      <a:pt x="0" y="34"/>
                      <a:pt x="0" y="34"/>
                      <a:pt x="0" y="34"/>
                    </a:cubicBezTo>
                    <a:cubicBezTo>
                      <a:pt x="0" y="36"/>
                      <a:pt x="1" y="37"/>
                      <a:pt x="2" y="38"/>
                    </a:cubicBezTo>
                    <a:cubicBezTo>
                      <a:pt x="2" y="38"/>
                      <a:pt x="3" y="39"/>
                      <a:pt x="5" y="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t" anchorCtr="0" compatLnSpc="1">
                <a:prstTxWarp prst="textNoShape">
                  <a:avLst/>
                </a:prstTxWarp>
              </a:bodyPr>
              <a:lstStyle/>
              <a:p>
                <a:endParaRPr lang="en-US" sz="2398" dirty="0">
                  <a:solidFill>
                    <a:srgbClr val="00477B"/>
                  </a:solidFill>
                </a:endParaRPr>
              </a:p>
            </p:txBody>
          </p:sp>
          <p:sp>
            <p:nvSpPr>
              <p:cNvPr id="22" name="Freeform 24"/>
              <p:cNvSpPr>
                <a:spLocks noEditPoints="1"/>
              </p:cNvSpPr>
              <p:nvPr/>
            </p:nvSpPr>
            <p:spPr bwMode="auto">
              <a:xfrm>
                <a:off x="3263508" y="7037271"/>
                <a:ext cx="26718" cy="64771"/>
              </a:xfrm>
              <a:custGeom>
                <a:avLst/>
                <a:gdLst>
                  <a:gd name="T0" fmla="*/ 19 w 28"/>
                  <a:gd name="T1" fmla="*/ 17 h 68"/>
                  <a:gd name="T2" fmla="*/ 14 w 28"/>
                  <a:gd name="T3" fmla="*/ 18 h 68"/>
                  <a:gd name="T4" fmla="*/ 10 w 28"/>
                  <a:gd name="T5" fmla="*/ 22 h 68"/>
                  <a:gd name="T6" fmla="*/ 10 w 28"/>
                  <a:gd name="T7" fmla="*/ 0 h 68"/>
                  <a:gd name="T8" fmla="*/ 0 w 28"/>
                  <a:gd name="T9" fmla="*/ 0 h 68"/>
                  <a:gd name="T10" fmla="*/ 0 w 28"/>
                  <a:gd name="T11" fmla="*/ 67 h 68"/>
                  <a:gd name="T12" fmla="*/ 10 w 28"/>
                  <a:gd name="T13" fmla="*/ 67 h 68"/>
                  <a:gd name="T14" fmla="*/ 10 w 28"/>
                  <a:gd name="T15" fmla="*/ 63 h 68"/>
                  <a:gd name="T16" fmla="*/ 14 w 28"/>
                  <a:gd name="T17" fmla="*/ 67 h 68"/>
                  <a:gd name="T18" fmla="*/ 19 w 28"/>
                  <a:gd name="T19" fmla="*/ 68 h 68"/>
                  <a:gd name="T20" fmla="*/ 26 w 28"/>
                  <a:gd name="T21" fmla="*/ 65 h 68"/>
                  <a:gd name="T22" fmla="*/ 28 w 28"/>
                  <a:gd name="T23" fmla="*/ 57 h 68"/>
                  <a:gd name="T24" fmla="*/ 28 w 28"/>
                  <a:gd name="T25" fmla="*/ 29 h 68"/>
                  <a:gd name="T26" fmla="*/ 26 w 28"/>
                  <a:gd name="T27" fmla="*/ 20 h 68"/>
                  <a:gd name="T28" fmla="*/ 19 w 28"/>
                  <a:gd name="T29" fmla="*/ 17 h 68"/>
                  <a:gd name="T30" fmla="*/ 18 w 28"/>
                  <a:gd name="T31" fmla="*/ 56 h 68"/>
                  <a:gd name="T32" fmla="*/ 17 w 28"/>
                  <a:gd name="T33" fmla="*/ 59 h 68"/>
                  <a:gd name="T34" fmla="*/ 14 w 28"/>
                  <a:gd name="T35" fmla="*/ 60 h 68"/>
                  <a:gd name="T36" fmla="*/ 12 w 28"/>
                  <a:gd name="T37" fmla="*/ 60 h 68"/>
                  <a:gd name="T38" fmla="*/ 10 w 28"/>
                  <a:gd name="T39" fmla="*/ 58 h 68"/>
                  <a:gd name="T40" fmla="*/ 10 w 28"/>
                  <a:gd name="T41" fmla="*/ 27 h 68"/>
                  <a:gd name="T42" fmla="*/ 12 w 28"/>
                  <a:gd name="T43" fmla="*/ 25 h 68"/>
                  <a:gd name="T44" fmla="*/ 14 w 28"/>
                  <a:gd name="T45" fmla="*/ 25 h 68"/>
                  <a:gd name="T46" fmla="*/ 17 w 28"/>
                  <a:gd name="T47" fmla="*/ 26 h 68"/>
                  <a:gd name="T48" fmla="*/ 18 w 28"/>
                  <a:gd name="T49" fmla="*/ 30 h 68"/>
                  <a:gd name="T50" fmla="*/ 18 w 28"/>
                  <a:gd name="T51" fmla="*/ 5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68">
                    <a:moveTo>
                      <a:pt x="19" y="17"/>
                    </a:moveTo>
                    <a:cubicBezTo>
                      <a:pt x="17" y="17"/>
                      <a:pt x="16" y="17"/>
                      <a:pt x="14" y="18"/>
                    </a:cubicBezTo>
                    <a:cubicBezTo>
                      <a:pt x="13" y="19"/>
                      <a:pt x="11" y="20"/>
                      <a:pt x="10" y="22"/>
                    </a:cubicBezTo>
                    <a:cubicBezTo>
                      <a:pt x="10" y="0"/>
                      <a:pt x="10" y="0"/>
                      <a:pt x="10" y="0"/>
                    </a:cubicBezTo>
                    <a:cubicBezTo>
                      <a:pt x="0" y="0"/>
                      <a:pt x="0" y="0"/>
                      <a:pt x="0" y="0"/>
                    </a:cubicBezTo>
                    <a:cubicBezTo>
                      <a:pt x="0" y="67"/>
                      <a:pt x="0" y="67"/>
                      <a:pt x="0" y="67"/>
                    </a:cubicBezTo>
                    <a:cubicBezTo>
                      <a:pt x="10" y="67"/>
                      <a:pt x="10" y="67"/>
                      <a:pt x="10" y="67"/>
                    </a:cubicBezTo>
                    <a:cubicBezTo>
                      <a:pt x="10" y="63"/>
                      <a:pt x="10" y="63"/>
                      <a:pt x="10" y="63"/>
                    </a:cubicBezTo>
                    <a:cubicBezTo>
                      <a:pt x="11" y="65"/>
                      <a:pt x="12" y="66"/>
                      <a:pt x="14" y="67"/>
                    </a:cubicBezTo>
                    <a:cubicBezTo>
                      <a:pt x="15" y="68"/>
                      <a:pt x="17" y="68"/>
                      <a:pt x="19" y="68"/>
                    </a:cubicBezTo>
                    <a:cubicBezTo>
                      <a:pt x="22" y="68"/>
                      <a:pt x="24" y="67"/>
                      <a:pt x="26" y="65"/>
                    </a:cubicBezTo>
                    <a:cubicBezTo>
                      <a:pt x="27" y="63"/>
                      <a:pt x="28" y="61"/>
                      <a:pt x="28" y="57"/>
                    </a:cubicBezTo>
                    <a:cubicBezTo>
                      <a:pt x="28" y="29"/>
                      <a:pt x="28" y="29"/>
                      <a:pt x="28" y="29"/>
                    </a:cubicBezTo>
                    <a:cubicBezTo>
                      <a:pt x="28" y="25"/>
                      <a:pt x="27" y="22"/>
                      <a:pt x="26" y="20"/>
                    </a:cubicBezTo>
                    <a:cubicBezTo>
                      <a:pt x="24" y="18"/>
                      <a:pt x="22" y="17"/>
                      <a:pt x="19" y="17"/>
                    </a:cubicBezTo>
                    <a:moveTo>
                      <a:pt x="18" y="56"/>
                    </a:moveTo>
                    <a:cubicBezTo>
                      <a:pt x="18" y="57"/>
                      <a:pt x="18" y="58"/>
                      <a:pt x="17" y="59"/>
                    </a:cubicBezTo>
                    <a:cubicBezTo>
                      <a:pt x="17" y="60"/>
                      <a:pt x="16" y="60"/>
                      <a:pt x="14" y="60"/>
                    </a:cubicBezTo>
                    <a:cubicBezTo>
                      <a:pt x="14" y="60"/>
                      <a:pt x="13" y="60"/>
                      <a:pt x="12" y="60"/>
                    </a:cubicBezTo>
                    <a:cubicBezTo>
                      <a:pt x="11" y="59"/>
                      <a:pt x="11" y="59"/>
                      <a:pt x="10" y="58"/>
                    </a:cubicBezTo>
                    <a:cubicBezTo>
                      <a:pt x="10" y="27"/>
                      <a:pt x="10" y="27"/>
                      <a:pt x="10" y="27"/>
                    </a:cubicBezTo>
                    <a:cubicBezTo>
                      <a:pt x="10" y="26"/>
                      <a:pt x="11" y="26"/>
                      <a:pt x="12" y="25"/>
                    </a:cubicBezTo>
                    <a:cubicBezTo>
                      <a:pt x="12" y="25"/>
                      <a:pt x="13" y="25"/>
                      <a:pt x="14" y="25"/>
                    </a:cubicBezTo>
                    <a:cubicBezTo>
                      <a:pt x="15" y="25"/>
                      <a:pt x="16" y="25"/>
                      <a:pt x="17" y="26"/>
                    </a:cubicBezTo>
                    <a:cubicBezTo>
                      <a:pt x="18" y="27"/>
                      <a:pt x="18" y="28"/>
                      <a:pt x="18" y="30"/>
                    </a:cubicBezTo>
                    <a:lnTo>
                      <a:pt x="1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t" anchorCtr="0" compatLnSpc="1">
                <a:prstTxWarp prst="textNoShape">
                  <a:avLst/>
                </a:prstTxWarp>
              </a:bodyPr>
              <a:lstStyle/>
              <a:p>
                <a:endParaRPr lang="en-US" sz="2398" dirty="0">
                  <a:solidFill>
                    <a:srgbClr val="00477B"/>
                  </a:solidFill>
                </a:endParaRPr>
              </a:p>
            </p:txBody>
          </p:sp>
          <p:sp>
            <p:nvSpPr>
              <p:cNvPr id="23" name="Freeform 25"/>
              <p:cNvSpPr>
                <a:spLocks/>
              </p:cNvSpPr>
              <p:nvPr/>
            </p:nvSpPr>
            <p:spPr bwMode="auto">
              <a:xfrm>
                <a:off x="3191854" y="7037271"/>
                <a:ext cx="32386" cy="63962"/>
              </a:xfrm>
              <a:custGeom>
                <a:avLst/>
                <a:gdLst>
                  <a:gd name="T0" fmla="*/ 0 w 80"/>
                  <a:gd name="T1" fmla="*/ 23 h 158"/>
                  <a:gd name="T2" fmla="*/ 28 w 80"/>
                  <a:gd name="T3" fmla="*/ 23 h 158"/>
                  <a:gd name="T4" fmla="*/ 28 w 80"/>
                  <a:gd name="T5" fmla="*/ 158 h 158"/>
                  <a:gd name="T6" fmla="*/ 54 w 80"/>
                  <a:gd name="T7" fmla="*/ 158 h 158"/>
                  <a:gd name="T8" fmla="*/ 54 w 80"/>
                  <a:gd name="T9" fmla="*/ 23 h 158"/>
                  <a:gd name="T10" fmla="*/ 80 w 80"/>
                  <a:gd name="T11" fmla="*/ 23 h 158"/>
                  <a:gd name="T12" fmla="*/ 80 w 80"/>
                  <a:gd name="T13" fmla="*/ 0 h 158"/>
                  <a:gd name="T14" fmla="*/ 0 w 80"/>
                  <a:gd name="T15" fmla="*/ 0 h 158"/>
                  <a:gd name="T16" fmla="*/ 0 w 80"/>
                  <a:gd name="T17" fmla="*/ 2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58">
                    <a:moveTo>
                      <a:pt x="0" y="23"/>
                    </a:moveTo>
                    <a:lnTo>
                      <a:pt x="28" y="23"/>
                    </a:lnTo>
                    <a:lnTo>
                      <a:pt x="28" y="158"/>
                    </a:lnTo>
                    <a:lnTo>
                      <a:pt x="54" y="158"/>
                    </a:lnTo>
                    <a:lnTo>
                      <a:pt x="54" y="23"/>
                    </a:lnTo>
                    <a:lnTo>
                      <a:pt x="80" y="23"/>
                    </a:lnTo>
                    <a:lnTo>
                      <a:pt x="80" y="0"/>
                    </a:lnTo>
                    <a:lnTo>
                      <a:pt x="0" y="0"/>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t" anchorCtr="0" compatLnSpc="1">
                <a:prstTxWarp prst="textNoShape">
                  <a:avLst/>
                </a:prstTxWarp>
              </a:bodyPr>
              <a:lstStyle/>
              <a:p>
                <a:endParaRPr lang="en-US" sz="2398" dirty="0">
                  <a:solidFill>
                    <a:srgbClr val="00477B"/>
                  </a:solidFill>
                </a:endParaRPr>
              </a:p>
            </p:txBody>
          </p:sp>
          <p:sp>
            <p:nvSpPr>
              <p:cNvPr id="24" name="Freeform 26"/>
              <p:cNvSpPr>
                <a:spLocks/>
              </p:cNvSpPr>
              <p:nvPr/>
            </p:nvSpPr>
            <p:spPr bwMode="auto">
              <a:xfrm>
                <a:off x="3229098" y="7054274"/>
                <a:ext cx="26718" cy="47769"/>
              </a:xfrm>
              <a:custGeom>
                <a:avLst/>
                <a:gdLst>
                  <a:gd name="T0" fmla="*/ 18 w 28"/>
                  <a:gd name="T1" fmla="*/ 37 h 50"/>
                  <a:gd name="T2" fmla="*/ 15 w 28"/>
                  <a:gd name="T3" fmla="*/ 40 h 50"/>
                  <a:gd name="T4" fmla="*/ 12 w 28"/>
                  <a:gd name="T5" fmla="*/ 41 h 50"/>
                  <a:gd name="T6" fmla="*/ 10 w 28"/>
                  <a:gd name="T7" fmla="*/ 40 h 50"/>
                  <a:gd name="T8" fmla="*/ 10 w 28"/>
                  <a:gd name="T9" fmla="*/ 38 h 50"/>
                  <a:gd name="T10" fmla="*/ 10 w 28"/>
                  <a:gd name="T11" fmla="*/ 0 h 50"/>
                  <a:gd name="T12" fmla="*/ 0 w 28"/>
                  <a:gd name="T13" fmla="*/ 0 h 50"/>
                  <a:gd name="T14" fmla="*/ 0 w 28"/>
                  <a:gd name="T15" fmla="*/ 41 h 50"/>
                  <a:gd name="T16" fmla="*/ 2 w 28"/>
                  <a:gd name="T17" fmla="*/ 48 h 50"/>
                  <a:gd name="T18" fmla="*/ 7 w 28"/>
                  <a:gd name="T19" fmla="*/ 50 h 50"/>
                  <a:gd name="T20" fmla="*/ 13 w 28"/>
                  <a:gd name="T21" fmla="*/ 48 h 50"/>
                  <a:gd name="T22" fmla="*/ 18 w 28"/>
                  <a:gd name="T23" fmla="*/ 44 h 50"/>
                  <a:gd name="T24" fmla="*/ 18 w 28"/>
                  <a:gd name="T25" fmla="*/ 49 h 50"/>
                  <a:gd name="T26" fmla="*/ 28 w 28"/>
                  <a:gd name="T27" fmla="*/ 49 h 50"/>
                  <a:gd name="T28" fmla="*/ 28 w 28"/>
                  <a:gd name="T29" fmla="*/ 0 h 50"/>
                  <a:gd name="T30" fmla="*/ 18 w 28"/>
                  <a:gd name="T31" fmla="*/ 0 h 50"/>
                  <a:gd name="T32" fmla="*/ 18 w 28"/>
                  <a:gd name="T33"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50">
                    <a:moveTo>
                      <a:pt x="18" y="37"/>
                    </a:moveTo>
                    <a:cubicBezTo>
                      <a:pt x="17" y="38"/>
                      <a:pt x="16" y="39"/>
                      <a:pt x="15" y="40"/>
                    </a:cubicBezTo>
                    <a:cubicBezTo>
                      <a:pt x="14" y="41"/>
                      <a:pt x="13" y="41"/>
                      <a:pt x="12" y="41"/>
                    </a:cubicBezTo>
                    <a:cubicBezTo>
                      <a:pt x="11" y="41"/>
                      <a:pt x="11" y="41"/>
                      <a:pt x="10" y="40"/>
                    </a:cubicBezTo>
                    <a:cubicBezTo>
                      <a:pt x="10" y="40"/>
                      <a:pt x="10" y="39"/>
                      <a:pt x="10" y="38"/>
                    </a:cubicBezTo>
                    <a:cubicBezTo>
                      <a:pt x="10" y="0"/>
                      <a:pt x="10" y="0"/>
                      <a:pt x="10" y="0"/>
                    </a:cubicBezTo>
                    <a:cubicBezTo>
                      <a:pt x="0" y="0"/>
                      <a:pt x="0" y="0"/>
                      <a:pt x="0" y="0"/>
                    </a:cubicBezTo>
                    <a:cubicBezTo>
                      <a:pt x="0" y="41"/>
                      <a:pt x="0" y="41"/>
                      <a:pt x="0" y="41"/>
                    </a:cubicBezTo>
                    <a:cubicBezTo>
                      <a:pt x="0" y="44"/>
                      <a:pt x="0" y="46"/>
                      <a:pt x="2" y="48"/>
                    </a:cubicBezTo>
                    <a:cubicBezTo>
                      <a:pt x="3" y="49"/>
                      <a:pt x="5" y="50"/>
                      <a:pt x="7" y="50"/>
                    </a:cubicBezTo>
                    <a:cubicBezTo>
                      <a:pt x="9" y="50"/>
                      <a:pt x="11" y="50"/>
                      <a:pt x="13" y="48"/>
                    </a:cubicBezTo>
                    <a:cubicBezTo>
                      <a:pt x="15" y="47"/>
                      <a:pt x="16" y="46"/>
                      <a:pt x="18" y="44"/>
                    </a:cubicBezTo>
                    <a:cubicBezTo>
                      <a:pt x="18" y="49"/>
                      <a:pt x="18" y="49"/>
                      <a:pt x="18" y="49"/>
                    </a:cubicBezTo>
                    <a:cubicBezTo>
                      <a:pt x="28" y="49"/>
                      <a:pt x="28" y="49"/>
                      <a:pt x="28" y="49"/>
                    </a:cubicBezTo>
                    <a:cubicBezTo>
                      <a:pt x="28" y="0"/>
                      <a:pt x="28" y="0"/>
                      <a:pt x="28" y="0"/>
                    </a:cubicBezTo>
                    <a:cubicBezTo>
                      <a:pt x="18" y="0"/>
                      <a:pt x="18" y="0"/>
                      <a:pt x="18" y="0"/>
                    </a:cubicBez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t" anchorCtr="0" compatLnSpc="1">
                <a:prstTxWarp prst="textNoShape">
                  <a:avLst/>
                </a:prstTxWarp>
              </a:bodyPr>
              <a:lstStyle/>
              <a:p>
                <a:endParaRPr lang="en-US" sz="2398" dirty="0">
                  <a:solidFill>
                    <a:srgbClr val="00477B"/>
                  </a:solidFill>
                </a:endParaRPr>
              </a:p>
            </p:txBody>
          </p:sp>
          <p:sp>
            <p:nvSpPr>
              <p:cNvPr id="25" name="Freeform 27"/>
              <p:cNvSpPr>
                <a:spLocks noEditPoints="1"/>
              </p:cNvSpPr>
              <p:nvPr/>
            </p:nvSpPr>
            <p:spPr bwMode="auto">
              <a:xfrm>
                <a:off x="3071218" y="6841338"/>
                <a:ext cx="375673" cy="375674"/>
              </a:xfrm>
              <a:custGeom>
                <a:avLst/>
                <a:gdLst>
                  <a:gd name="T0" fmla="*/ 196 w 393"/>
                  <a:gd name="T1" fmla="*/ 0 h 393"/>
                  <a:gd name="T2" fmla="*/ 0 w 393"/>
                  <a:gd name="T3" fmla="*/ 196 h 393"/>
                  <a:gd name="T4" fmla="*/ 196 w 393"/>
                  <a:gd name="T5" fmla="*/ 393 h 393"/>
                  <a:gd name="T6" fmla="*/ 393 w 393"/>
                  <a:gd name="T7" fmla="*/ 196 h 393"/>
                  <a:gd name="T8" fmla="*/ 196 w 393"/>
                  <a:gd name="T9" fmla="*/ 0 h 393"/>
                  <a:gd name="T10" fmla="*/ 220 w 393"/>
                  <a:gd name="T11" fmla="*/ 120 h 393"/>
                  <a:gd name="T12" fmla="*/ 231 w 393"/>
                  <a:gd name="T13" fmla="*/ 120 h 393"/>
                  <a:gd name="T14" fmla="*/ 231 w 393"/>
                  <a:gd name="T15" fmla="*/ 162 h 393"/>
                  <a:gd name="T16" fmla="*/ 232 w 393"/>
                  <a:gd name="T17" fmla="*/ 164 h 393"/>
                  <a:gd name="T18" fmla="*/ 234 w 393"/>
                  <a:gd name="T19" fmla="*/ 165 h 393"/>
                  <a:gd name="T20" fmla="*/ 237 w 393"/>
                  <a:gd name="T21" fmla="*/ 164 h 393"/>
                  <a:gd name="T22" fmla="*/ 241 w 393"/>
                  <a:gd name="T23" fmla="*/ 161 h 393"/>
                  <a:gd name="T24" fmla="*/ 241 w 393"/>
                  <a:gd name="T25" fmla="*/ 120 h 393"/>
                  <a:gd name="T26" fmla="*/ 252 w 393"/>
                  <a:gd name="T27" fmla="*/ 120 h 393"/>
                  <a:gd name="T28" fmla="*/ 252 w 393"/>
                  <a:gd name="T29" fmla="*/ 174 h 393"/>
                  <a:gd name="T30" fmla="*/ 241 w 393"/>
                  <a:gd name="T31" fmla="*/ 174 h 393"/>
                  <a:gd name="T32" fmla="*/ 241 w 393"/>
                  <a:gd name="T33" fmla="*/ 168 h 393"/>
                  <a:gd name="T34" fmla="*/ 234 w 393"/>
                  <a:gd name="T35" fmla="*/ 174 h 393"/>
                  <a:gd name="T36" fmla="*/ 228 w 393"/>
                  <a:gd name="T37" fmla="*/ 175 h 393"/>
                  <a:gd name="T38" fmla="*/ 222 w 393"/>
                  <a:gd name="T39" fmla="*/ 173 h 393"/>
                  <a:gd name="T40" fmla="*/ 220 w 393"/>
                  <a:gd name="T41" fmla="*/ 165 h 393"/>
                  <a:gd name="T42" fmla="*/ 220 w 393"/>
                  <a:gd name="T43" fmla="*/ 120 h 393"/>
                  <a:gd name="T44" fmla="*/ 178 w 393"/>
                  <a:gd name="T45" fmla="*/ 132 h 393"/>
                  <a:gd name="T46" fmla="*/ 183 w 393"/>
                  <a:gd name="T47" fmla="*/ 122 h 393"/>
                  <a:gd name="T48" fmla="*/ 195 w 393"/>
                  <a:gd name="T49" fmla="*/ 118 h 393"/>
                  <a:gd name="T50" fmla="*/ 207 w 393"/>
                  <a:gd name="T51" fmla="*/ 122 h 393"/>
                  <a:gd name="T52" fmla="*/ 211 w 393"/>
                  <a:gd name="T53" fmla="*/ 132 h 393"/>
                  <a:gd name="T54" fmla="*/ 211 w 393"/>
                  <a:gd name="T55" fmla="*/ 161 h 393"/>
                  <a:gd name="T56" fmla="*/ 207 w 393"/>
                  <a:gd name="T57" fmla="*/ 172 h 393"/>
                  <a:gd name="T58" fmla="*/ 195 w 393"/>
                  <a:gd name="T59" fmla="*/ 176 h 393"/>
                  <a:gd name="T60" fmla="*/ 183 w 393"/>
                  <a:gd name="T61" fmla="*/ 172 h 393"/>
                  <a:gd name="T62" fmla="*/ 178 w 393"/>
                  <a:gd name="T63" fmla="*/ 161 h 393"/>
                  <a:gd name="T64" fmla="*/ 178 w 393"/>
                  <a:gd name="T65" fmla="*/ 132 h 393"/>
                  <a:gd name="T66" fmla="*/ 148 w 393"/>
                  <a:gd name="T67" fmla="*/ 100 h 393"/>
                  <a:gd name="T68" fmla="*/ 156 w 393"/>
                  <a:gd name="T69" fmla="*/ 130 h 393"/>
                  <a:gd name="T70" fmla="*/ 157 w 393"/>
                  <a:gd name="T71" fmla="*/ 130 h 393"/>
                  <a:gd name="T72" fmla="*/ 165 w 393"/>
                  <a:gd name="T73" fmla="*/ 100 h 393"/>
                  <a:gd name="T74" fmla="*/ 178 w 393"/>
                  <a:gd name="T75" fmla="*/ 100 h 393"/>
                  <a:gd name="T76" fmla="*/ 163 w 393"/>
                  <a:gd name="T77" fmla="*/ 144 h 393"/>
                  <a:gd name="T78" fmla="*/ 163 w 393"/>
                  <a:gd name="T79" fmla="*/ 174 h 393"/>
                  <a:gd name="T80" fmla="*/ 150 w 393"/>
                  <a:gd name="T81" fmla="*/ 174 h 393"/>
                  <a:gd name="T82" fmla="*/ 150 w 393"/>
                  <a:gd name="T83" fmla="*/ 145 h 393"/>
                  <a:gd name="T84" fmla="*/ 135 w 393"/>
                  <a:gd name="T85" fmla="*/ 100 h 393"/>
                  <a:gd name="T86" fmla="*/ 148 w 393"/>
                  <a:gd name="T87" fmla="*/ 100 h 393"/>
                  <a:gd name="T88" fmla="*/ 295 w 393"/>
                  <a:gd name="T89" fmla="*/ 257 h 393"/>
                  <a:gd name="T90" fmla="*/ 259 w 393"/>
                  <a:gd name="T91" fmla="*/ 293 h 393"/>
                  <a:gd name="T92" fmla="*/ 134 w 393"/>
                  <a:gd name="T93" fmla="*/ 293 h 393"/>
                  <a:gd name="T94" fmla="*/ 98 w 393"/>
                  <a:gd name="T95" fmla="*/ 257 h 393"/>
                  <a:gd name="T96" fmla="*/ 98 w 393"/>
                  <a:gd name="T97" fmla="*/ 228 h 393"/>
                  <a:gd name="T98" fmla="*/ 134 w 393"/>
                  <a:gd name="T99" fmla="*/ 192 h 393"/>
                  <a:gd name="T100" fmla="*/ 259 w 393"/>
                  <a:gd name="T101" fmla="*/ 192 h 393"/>
                  <a:gd name="T102" fmla="*/ 295 w 393"/>
                  <a:gd name="T103" fmla="*/ 228 h 393"/>
                  <a:gd name="T104" fmla="*/ 295 w 393"/>
                  <a:gd name="T105" fmla="*/ 257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3" h="393">
                    <a:moveTo>
                      <a:pt x="196" y="0"/>
                    </a:moveTo>
                    <a:cubicBezTo>
                      <a:pt x="88" y="0"/>
                      <a:pt x="0" y="88"/>
                      <a:pt x="0" y="196"/>
                    </a:cubicBezTo>
                    <a:cubicBezTo>
                      <a:pt x="0" y="305"/>
                      <a:pt x="88" y="393"/>
                      <a:pt x="196" y="393"/>
                    </a:cubicBezTo>
                    <a:cubicBezTo>
                      <a:pt x="305" y="393"/>
                      <a:pt x="393" y="305"/>
                      <a:pt x="393" y="196"/>
                    </a:cubicBezTo>
                    <a:cubicBezTo>
                      <a:pt x="393" y="88"/>
                      <a:pt x="305" y="0"/>
                      <a:pt x="196" y="0"/>
                    </a:cubicBezTo>
                    <a:moveTo>
                      <a:pt x="220" y="120"/>
                    </a:moveTo>
                    <a:cubicBezTo>
                      <a:pt x="231" y="120"/>
                      <a:pt x="231" y="120"/>
                      <a:pt x="231" y="120"/>
                    </a:cubicBezTo>
                    <a:cubicBezTo>
                      <a:pt x="231" y="162"/>
                      <a:pt x="231" y="162"/>
                      <a:pt x="231" y="162"/>
                    </a:cubicBezTo>
                    <a:cubicBezTo>
                      <a:pt x="231" y="163"/>
                      <a:pt x="231" y="164"/>
                      <a:pt x="232" y="164"/>
                    </a:cubicBezTo>
                    <a:cubicBezTo>
                      <a:pt x="232" y="165"/>
                      <a:pt x="233" y="165"/>
                      <a:pt x="234" y="165"/>
                    </a:cubicBezTo>
                    <a:cubicBezTo>
                      <a:pt x="235" y="165"/>
                      <a:pt x="236" y="165"/>
                      <a:pt x="237" y="164"/>
                    </a:cubicBezTo>
                    <a:cubicBezTo>
                      <a:pt x="239" y="163"/>
                      <a:pt x="240" y="162"/>
                      <a:pt x="241" y="161"/>
                    </a:cubicBezTo>
                    <a:cubicBezTo>
                      <a:pt x="241" y="120"/>
                      <a:pt x="241" y="120"/>
                      <a:pt x="241" y="120"/>
                    </a:cubicBezTo>
                    <a:cubicBezTo>
                      <a:pt x="252" y="120"/>
                      <a:pt x="252" y="120"/>
                      <a:pt x="252" y="120"/>
                    </a:cubicBezTo>
                    <a:cubicBezTo>
                      <a:pt x="252" y="174"/>
                      <a:pt x="252" y="174"/>
                      <a:pt x="252" y="174"/>
                    </a:cubicBezTo>
                    <a:cubicBezTo>
                      <a:pt x="241" y="174"/>
                      <a:pt x="241" y="174"/>
                      <a:pt x="241" y="174"/>
                    </a:cubicBezTo>
                    <a:cubicBezTo>
                      <a:pt x="241" y="168"/>
                      <a:pt x="241" y="168"/>
                      <a:pt x="241" y="168"/>
                    </a:cubicBezTo>
                    <a:cubicBezTo>
                      <a:pt x="239" y="171"/>
                      <a:pt x="237" y="172"/>
                      <a:pt x="234" y="174"/>
                    </a:cubicBezTo>
                    <a:cubicBezTo>
                      <a:pt x="232" y="175"/>
                      <a:pt x="230" y="175"/>
                      <a:pt x="228" y="175"/>
                    </a:cubicBezTo>
                    <a:cubicBezTo>
                      <a:pt x="225" y="175"/>
                      <a:pt x="223" y="174"/>
                      <a:pt x="222" y="173"/>
                    </a:cubicBezTo>
                    <a:cubicBezTo>
                      <a:pt x="221" y="171"/>
                      <a:pt x="220" y="169"/>
                      <a:pt x="220" y="165"/>
                    </a:cubicBezTo>
                    <a:lnTo>
                      <a:pt x="220" y="120"/>
                    </a:lnTo>
                    <a:close/>
                    <a:moveTo>
                      <a:pt x="178" y="132"/>
                    </a:moveTo>
                    <a:cubicBezTo>
                      <a:pt x="178" y="128"/>
                      <a:pt x="180" y="125"/>
                      <a:pt x="183" y="122"/>
                    </a:cubicBezTo>
                    <a:cubicBezTo>
                      <a:pt x="186" y="119"/>
                      <a:pt x="190" y="118"/>
                      <a:pt x="195" y="118"/>
                    </a:cubicBezTo>
                    <a:cubicBezTo>
                      <a:pt x="200" y="118"/>
                      <a:pt x="204" y="120"/>
                      <a:pt x="207" y="122"/>
                    </a:cubicBezTo>
                    <a:cubicBezTo>
                      <a:pt x="209" y="125"/>
                      <a:pt x="211" y="128"/>
                      <a:pt x="211" y="132"/>
                    </a:cubicBezTo>
                    <a:cubicBezTo>
                      <a:pt x="211" y="161"/>
                      <a:pt x="211" y="161"/>
                      <a:pt x="211" y="161"/>
                    </a:cubicBezTo>
                    <a:cubicBezTo>
                      <a:pt x="211" y="166"/>
                      <a:pt x="210" y="169"/>
                      <a:pt x="207" y="172"/>
                    </a:cubicBezTo>
                    <a:cubicBezTo>
                      <a:pt x="204" y="175"/>
                      <a:pt x="200" y="176"/>
                      <a:pt x="195" y="176"/>
                    </a:cubicBezTo>
                    <a:cubicBezTo>
                      <a:pt x="190" y="176"/>
                      <a:pt x="186" y="174"/>
                      <a:pt x="183" y="172"/>
                    </a:cubicBezTo>
                    <a:cubicBezTo>
                      <a:pt x="180" y="169"/>
                      <a:pt x="178" y="165"/>
                      <a:pt x="178" y="161"/>
                    </a:cubicBezTo>
                    <a:lnTo>
                      <a:pt x="178" y="132"/>
                    </a:lnTo>
                    <a:close/>
                    <a:moveTo>
                      <a:pt x="148" y="100"/>
                    </a:moveTo>
                    <a:cubicBezTo>
                      <a:pt x="156" y="130"/>
                      <a:pt x="156" y="130"/>
                      <a:pt x="156" y="130"/>
                    </a:cubicBezTo>
                    <a:cubicBezTo>
                      <a:pt x="157" y="130"/>
                      <a:pt x="157" y="130"/>
                      <a:pt x="157" y="130"/>
                    </a:cubicBezTo>
                    <a:cubicBezTo>
                      <a:pt x="165" y="100"/>
                      <a:pt x="165" y="100"/>
                      <a:pt x="165" y="100"/>
                    </a:cubicBezTo>
                    <a:cubicBezTo>
                      <a:pt x="178" y="100"/>
                      <a:pt x="178" y="100"/>
                      <a:pt x="178" y="100"/>
                    </a:cubicBezTo>
                    <a:cubicBezTo>
                      <a:pt x="163" y="144"/>
                      <a:pt x="163" y="144"/>
                      <a:pt x="163" y="144"/>
                    </a:cubicBezTo>
                    <a:cubicBezTo>
                      <a:pt x="163" y="174"/>
                      <a:pt x="163" y="174"/>
                      <a:pt x="163" y="174"/>
                    </a:cubicBezTo>
                    <a:cubicBezTo>
                      <a:pt x="150" y="174"/>
                      <a:pt x="150" y="174"/>
                      <a:pt x="150" y="174"/>
                    </a:cubicBezTo>
                    <a:cubicBezTo>
                      <a:pt x="150" y="145"/>
                      <a:pt x="150" y="145"/>
                      <a:pt x="150" y="145"/>
                    </a:cubicBezTo>
                    <a:cubicBezTo>
                      <a:pt x="135" y="100"/>
                      <a:pt x="135" y="100"/>
                      <a:pt x="135" y="100"/>
                    </a:cubicBezTo>
                    <a:lnTo>
                      <a:pt x="148" y="100"/>
                    </a:lnTo>
                    <a:close/>
                    <a:moveTo>
                      <a:pt x="295" y="257"/>
                    </a:moveTo>
                    <a:cubicBezTo>
                      <a:pt x="295" y="276"/>
                      <a:pt x="279" y="293"/>
                      <a:pt x="259" y="293"/>
                    </a:cubicBezTo>
                    <a:cubicBezTo>
                      <a:pt x="134" y="293"/>
                      <a:pt x="134" y="293"/>
                      <a:pt x="134" y="293"/>
                    </a:cubicBezTo>
                    <a:cubicBezTo>
                      <a:pt x="114" y="293"/>
                      <a:pt x="98" y="276"/>
                      <a:pt x="98" y="257"/>
                    </a:cubicBezTo>
                    <a:cubicBezTo>
                      <a:pt x="98" y="228"/>
                      <a:pt x="98" y="228"/>
                      <a:pt x="98" y="228"/>
                    </a:cubicBezTo>
                    <a:cubicBezTo>
                      <a:pt x="98" y="208"/>
                      <a:pt x="114" y="192"/>
                      <a:pt x="134" y="192"/>
                    </a:cubicBezTo>
                    <a:cubicBezTo>
                      <a:pt x="259" y="192"/>
                      <a:pt x="259" y="192"/>
                      <a:pt x="259" y="192"/>
                    </a:cubicBezTo>
                    <a:cubicBezTo>
                      <a:pt x="279" y="192"/>
                      <a:pt x="295" y="208"/>
                      <a:pt x="295" y="228"/>
                    </a:cubicBezTo>
                    <a:lnTo>
                      <a:pt x="295" y="2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t" anchorCtr="0" compatLnSpc="1">
                <a:prstTxWarp prst="textNoShape">
                  <a:avLst/>
                </a:prstTxWarp>
              </a:bodyPr>
              <a:lstStyle/>
              <a:p>
                <a:endParaRPr lang="en-US" sz="2398" dirty="0">
                  <a:solidFill>
                    <a:srgbClr val="00477B"/>
                  </a:solidFill>
                </a:endParaRPr>
              </a:p>
            </p:txBody>
          </p:sp>
          <p:sp>
            <p:nvSpPr>
              <p:cNvPr id="26" name="Freeform 28"/>
              <p:cNvSpPr>
                <a:spLocks noEditPoints="1"/>
              </p:cNvSpPr>
              <p:nvPr/>
            </p:nvSpPr>
            <p:spPr bwMode="auto">
              <a:xfrm>
                <a:off x="3295084" y="7052655"/>
                <a:ext cx="28742" cy="50603"/>
              </a:xfrm>
              <a:custGeom>
                <a:avLst/>
                <a:gdLst>
                  <a:gd name="T0" fmla="*/ 16 w 30"/>
                  <a:gd name="T1" fmla="*/ 0 h 53"/>
                  <a:gd name="T2" fmla="*/ 5 w 30"/>
                  <a:gd name="T3" fmla="*/ 4 h 53"/>
                  <a:gd name="T4" fmla="*/ 0 w 30"/>
                  <a:gd name="T5" fmla="*/ 15 h 53"/>
                  <a:gd name="T6" fmla="*/ 0 w 30"/>
                  <a:gd name="T7" fmla="*/ 37 h 53"/>
                  <a:gd name="T8" fmla="*/ 4 w 30"/>
                  <a:gd name="T9" fmla="*/ 49 h 53"/>
                  <a:gd name="T10" fmla="*/ 15 w 30"/>
                  <a:gd name="T11" fmla="*/ 53 h 53"/>
                  <a:gd name="T12" fmla="*/ 26 w 30"/>
                  <a:gd name="T13" fmla="*/ 49 h 53"/>
                  <a:gd name="T14" fmla="*/ 30 w 30"/>
                  <a:gd name="T15" fmla="*/ 37 h 53"/>
                  <a:gd name="T16" fmla="*/ 30 w 30"/>
                  <a:gd name="T17" fmla="*/ 35 h 53"/>
                  <a:gd name="T18" fmla="*/ 20 w 30"/>
                  <a:gd name="T19" fmla="*/ 35 h 53"/>
                  <a:gd name="T20" fmla="*/ 20 w 30"/>
                  <a:gd name="T21" fmla="*/ 37 h 53"/>
                  <a:gd name="T22" fmla="*/ 19 w 30"/>
                  <a:gd name="T23" fmla="*/ 43 h 53"/>
                  <a:gd name="T24" fmla="*/ 15 w 30"/>
                  <a:gd name="T25" fmla="*/ 44 h 53"/>
                  <a:gd name="T26" fmla="*/ 12 w 30"/>
                  <a:gd name="T27" fmla="*/ 42 h 53"/>
                  <a:gd name="T28" fmla="*/ 11 w 30"/>
                  <a:gd name="T29" fmla="*/ 37 h 53"/>
                  <a:gd name="T30" fmla="*/ 11 w 30"/>
                  <a:gd name="T31" fmla="*/ 28 h 53"/>
                  <a:gd name="T32" fmla="*/ 30 w 30"/>
                  <a:gd name="T33" fmla="*/ 28 h 53"/>
                  <a:gd name="T34" fmla="*/ 30 w 30"/>
                  <a:gd name="T35" fmla="*/ 15 h 53"/>
                  <a:gd name="T36" fmla="*/ 26 w 30"/>
                  <a:gd name="T37" fmla="*/ 4 h 53"/>
                  <a:gd name="T38" fmla="*/ 16 w 30"/>
                  <a:gd name="T39" fmla="*/ 0 h 53"/>
                  <a:gd name="T40" fmla="*/ 20 w 30"/>
                  <a:gd name="T41" fmla="*/ 20 h 53"/>
                  <a:gd name="T42" fmla="*/ 11 w 30"/>
                  <a:gd name="T43" fmla="*/ 20 h 53"/>
                  <a:gd name="T44" fmla="*/ 11 w 30"/>
                  <a:gd name="T45" fmla="*/ 15 h 53"/>
                  <a:gd name="T46" fmla="*/ 12 w 30"/>
                  <a:gd name="T47" fmla="*/ 10 h 53"/>
                  <a:gd name="T48" fmla="*/ 15 w 30"/>
                  <a:gd name="T49" fmla="*/ 9 h 53"/>
                  <a:gd name="T50" fmla="*/ 18 w 30"/>
                  <a:gd name="T51" fmla="*/ 10 h 53"/>
                  <a:gd name="T52" fmla="*/ 20 w 30"/>
                  <a:gd name="T53" fmla="*/ 15 h 53"/>
                  <a:gd name="T54" fmla="*/ 20 w 30"/>
                  <a:gd name="T55" fmla="*/ 2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53">
                    <a:moveTo>
                      <a:pt x="16" y="0"/>
                    </a:moveTo>
                    <a:cubicBezTo>
                      <a:pt x="11" y="0"/>
                      <a:pt x="8" y="2"/>
                      <a:pt x="5" y="4"/>
                    </a:cubicBezTo>
                    <a:cubicBezTo>
                      <a:pt x="2" y="7"/>
                      <a:pt x="0" y="11"/>
                      <a:pt x="0" y="15"/>
                    </a:cubicBezTo>
                    <a:cubicBezTo>
                      <a:pt x="0" y="37"/>
                      <a:pt x="0" y="37"/>
                      <a:pt x="0" y="37"/>
                    </a:cubicBezTo>
                    <a:cubicBezTo>
                      <a:pt x="0" y="42"/>
                      <a:pt x="2" y="46"/>
                      <a:pt x="4" y="49"/>
                    </a:cubicBezTo>
                    <a:cubicBezTo>
                      <a:pt x="7" y="51"/>
                      <a:pt x="10" y="53"/>
                      <a:pt x="15" y="53"/>
                    </a:cubicBezTo>
                    <a:cubicBezTo>
                      <a:pt x="20" y="53"/>
                      <a:pt x="24" y="51"/>
                      <a:pt x="26" y="49"/>
                    </a:cubicBezTo>
                    <a:cubicBezTo>
                      <a:pt x="29" y="46"/>
                      <a:pt x="30" y="42"/>
                      <a:pt x="30" y="37"/>
                    </a:cubicBezTo>
                    <a:cubicBezTo>
                      <a:pt x="30" y="35"/>
                      <a:pt x="30" y="35"/>
                      <a:pt x="30" y="35"/>
                    </a:cubicBezTo>
                    <a:cubicBezTo>
                      <a:pt x="20" y="35"/>
                      <a:pt x="20" y="35"/>
                      <a:pt x="20" y="35"/>
                    </a:cubicBezTo>
                    <a:cubicBezTo>
                      <a:pt x="20" y="37"/>
                      <a:pt x="20" y="37"/>
                      <a:pt x="20" y="37"/>
                    </a:cubicBezTo>
                    <a:cubicBezTo>
                      <a:pt x="20" y="40"/>
                      <a:pt x="19" y="42"/>
                      <a:pt x="19" y="43"/>
                    </a:cubicBezTo>
                    <a:cubicBezTo>
                      <a:pt x="18" y="44"/>
                      <a:pt x="17" y="44"/>
                      <a:pt x="15" y="44"/>
                    </a:cubicBezTo>
                    <a:cubicBezTo>
                      <a:pt x="14" y="44"/>
                      <a:pt x="12" y="43"/>
                      <a:pt x="12" y="42"/>
                    </a:cubicBezTo>
                    <a:cubicBezTo>
                      <a:pt x="11" y="41"/>
                      <a:pt x="11" y="40"/>
                      <a:pt x="11" y="37"/>
                    </a:cubicBezTo>
                    <a:cubicBezTo>
                      <a:pt x="11" y="28"/>
                      <a:pt x="11" y="28"/>
                      <a:pt x="11" y="28"/>
                    </a:cubicBezTo>
                    <a:cubicBezTo>
                      <a:pt x="30" y="28"/>
                      <a:pt x="30" y="28"/>
                      <a:pt x="30" y="28"/>
                    </a:cubicBezTo>
                    <a:cubicBezTo>
                      <a:pt x="30" y="15"/>
                      <a:pt x="30" y="15"/>
                      <a:pt x="30" y="15"/>
                    </a:cubicBezTo>
                    <a:cubicBezTo>
                      <a:pt x="30" y="10"/>
                      <a:pt x="29" y="7"/>
                      <a:pt x="26" y="4"/>
                    </a:cubicBezTo>
                    <a:cubicBezTo>
                      <a:pt x="24" y="2"/>
                      <a:pt x="20" y="0"/>
                      <a:pt x="16" y="0"/>
                    </a:cubicBezTo>
                    <a:moveTo>
                      <a:pt x="20" y="20"/>
                    </a:moveTo>
                    <a:cubicBezTo>
                      <a:pt x="11" y="20"/>
                      <a:pt x="11" y="20"/>
                      <a:pt x="11" y="20"/>
                    </a:cubicBezTo>
                    <a:cubicBezTo>
                      <a:pt x="11" y="15"/>
                      <a:pt x="11" y="15"/>
                      <a:pt x="11" y="15"/>
                    </a:cubicBezTo>
                    <a:cubicBezTo>
                      <a:pt x="11" y="13"/>
                      <a:pt x="11" y="11"/>
                      <a:pt x="12" y="10"/>
                    </a:cubicBezTo>
                    <a:cubicBezTo>
                      <a:pt x="12" y="9"/>
                      <a:pt x="14" y="9"/>
                      <a:pt x="15" y="9"/>
                    </a:cubicBezTo>
                    <a:cubicBezTo>
                      <a:pt x="17" y="9"/>
                      <a:pt x="18" y="9"/>
                      <a:pt x="18" y="10"/>
                    </a:cubicBezTo>
                    <a:cubicBezTo>
                      <a:pt x="19" y="11"/>
                      <a:pt x="20" y="13"/>
                      <a:pt x="20" y="15"/>
                    </a:cubicBezTo>
                    <a:lnTo>
                      <a:pt x="2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t" anchorCtr="0" compatLnSpc="1">
                <a:prstTxWarp prst="textNoShape">
                  <a:avLst/>
                </a:prstTxWarp>
              </a:bodyPr>
              <a:lstStyle/>
              <a:p>
                <a:endParaRPr lang="en-US" sz="2398" dirty="0">
                  <a:solidFill>
                    <a:srgbClr val="00477B"/>
                  </a:solidFill>
                </a:endParaRPr>
              </a:p>
            </p:txBody>
          </p:sp>
        </p:grpSp>
        <p:grpSp>
          <p:nvGrpSpPr>
            <p:cNvPr id="27" name="Group 26"/>
            <p:cNvGrpSpPr/>
            <p:nvPr/>
          </p:nvGrpSpPr>
          <p:grpSpPr>
            <a:xfrm>
              <a:off x="3555534" y="6841332"/>
              <a:ext cx="375673" cy="375674"/>
              <a:chOff x="3555534" y="6841332"/>
              <a:chExt cx="375673" cy="375674"/>
            </a:xfrm>
            <a:grpFill/>
          </p:grpSpPr>
          <p:sp>
            <p:nvSpPr>
              <p:cNvPr id="18" name="Freeform 32"/>
              <p:cNvSpPr>
                <a:spLocks noEditPoints="1"/>
              </p:cNvSpPr>
              <p:nvPr/>
            </p:nvSpPr>
            <p:spPr bwMode="auto">
              <a:xfrm>
                <a:off x="3655929" y="6941728"/>
                <a:ext cx="174882" cy="174883"/>
              </a:xfrm>
              <a:custGeom>
                <a:avLst/>
                <a:gdLst>
                  <a:gd name="T0" fmla="*/ 138 w 183"/>
                  <a:gd name="T1" fmla="*/ 0 h 183"/>
                  <a:gd name="T2" fmla="*/ 45 w 183"/>
                  <a:gd name="T3" fmla="*/ 0 h 183"/>
                  <a:gd name="T4" fmla="*/ 0 w 183"/>
                  <a:gd name="T5" fmla="*/ 45 h 183"/>
                  <a:gd name="T6" fmla="*/ 0 w 183"/>
                  <a:gd name="T7" fmla="*/ 138 h 183"/>
                  <a:gd name="T8" fmla="*/ 45 w 183"/>
                  <a:gd name="T9" fmla="*/ 183 h 183"/>
                  <a:gd name="T10" fmla="*/ 138 w 183"/>
                  <a:gd name="T11" fmla="*/ 183 h 183"/>
                  <a:gd name="T12" fmla="*/ 183 w 183"/>
                  <a:gd name="T13" fmla="*/ 138 h 183"/>
                  <a:gd name="T14" fmla="*/ 183 w 183"/>
                  <a:gd name="T15" fmla="*/ 45 h 183"/>
                  <a:gd name="T16" fmla="*/ 138 w 183"/>
                  <a:gd name="T17" fmla="*/ 0 h 183"/>
                  <a:gd name="T18" fmla="*/ 91 w 183"/>
                  <a:gd name="T19" fmla="*/ 151 h 183"/>
                  <a:gd name="T20" fmla="*/ 32 w 183"/>
                  <a:gd name="T21" fmla="*/ 91 h 183"/>
                  <a:gd name="T22" fmla="*/ 91 w 183"/>
                  <a:gd name="T23" fmla="*/ 32 h 183"/>
                  <a:gd name="T24" fmla="*/ 151 w 183"/>
                  <a:gd name="T25" fmla="*/ 91 h 183"/>
                  <a:gd name="T26" fmla="*/ 91 w 183"/>
                  <a:gd name="T27" fmla="*/ 151 h 183"/>
                  <a:gd name="T28" fmla="*/ 151 w 183"/>
                  <a:gd name="T29" fmla="*/ 47 h 183"/>
                  <a:gd name="T30" fmla="*/ 137 w 183"/>
                  <a:gd name="T31" fmla="*/ 32 h 183"/>
                  <a:gd name="T32" fmla="*/ 151 w 183"/>
                  <a:gd name="T33" fmla="*/ 18 h 183"/>
                  <a:gd name="T34" fmla="*/ 165 w 183"/>
                  <a:gd name="T35" fmla="*/ 32 h 183"/>
                  <a:gd name="T36" fmla="*/ 151 w 183"/>
                  <a:gd name="T37" fmla="*/ 4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183">
                    <a:moveTo>
                      <a:pt x="138" y="0"/>
                    </a:moveTo>
                    <a:cubicBezTo>
                      <a:pt x="45" y="0"/>
                      <a:pt x="45" y="0"/>
                      <a:pt x="45" y="0"/>
                    </a:cubicBezTo>
                    <a:cubicBezTo>
                      <a:pt x="20" y="0"/>
                      <a:pt x="0" y="20"/>
                      <a:pt x="0" y="45"/>
                    </a:cubicBezTo>
                    <a:cubicBezTo>
                      <a:pt x="0" y="138"/>
                      <a:pt x="0" y="138"/>
                      <a:pt x="0" y="138"/>
                    </a:cubicBezTo>
                    <a:cubicBezTo>
                      <a:pt x="0" y="163"/>
                      <a:pt x="20" y="183"/>
                      <a:pt x="45" y="183"/>
                    </a:cubicBezTo>
                    <a:cubicBezTo>
                      <a:pt x="138" y="183"/>
                      <a:pt x="138" y="183"/>
                      <a:pt x="138" y="183"/>
                    </a:cubicBezTo>
                    <a:cubicBezTo>
                      <a:pt x="163" y="183"/>
                      <a:pt x="183" y="163"/>
                      <a:pt x="183" y="138"/>
                    </a:cubicBezTo>
                    <a:cubicBezTo>
                      <a:pt x="183" y="45"/>
                      <a:pt x="183" y="45"/>
                      <a:pt x="183" y="45"/>
                    </a:cubicBezTo>
                    <a:cubicBezTo>
                      <a:pt x="183" y="20"/>
                      <a:pt x="163" y="0"/>
                      <a:pt x="138" y="0"/>
                    </a:cubicBezTo>
                    <a:close/>
                    <a:moveTo>
                      <a:pt x="91" y="151"/>
                    </a:moveTo>
                    <a:cubicBezTo>
                      <a:pt x="59" y="151"/>
                      <a:pt x="32" y="124"/>
                      <a:pt x="32" y="91"/>
                    </a:cubicBezTo>
                    <a:cubicBezTo>
                      <a:pt x="32" y="59"/>
                      <a:pt x="59" y="32"/>
                      <a:pt x="91" y="32"/>
                    </a:cubicBezTo>
                    <a:cubicBezTo>
                      <a:pt x="124" y="32"/>
                      <a:pt x="151" y="59"/>
                      <a:pt x="151" y="91"/>
                    </a:cubicBezTo>
                    <a:cubicBezTo>
                      <a:pt x="151" y="124"/>
                      <a:pt x="124" y="151"/>
                      <a:pt x="91" y="151"/>
                    </a:cubicBezTo>
                    <a:close/>
                    <a:moveTo>
                      <a:pt x="151" y="47"/>
                    </a:moveTo>
                    <a:cubicBezTo>
                      <a:pt x="143" y="47"/>
                      <a:pt x="137" y="40"/>
                      <a:pt x="137" y="32"/>
                    </a:cubicBezTo>
                    <a:cubicBezTo>
                      <a:pt x="137" y="25"/>
                      <a:pt x="143" y="18"/>
                      <a:pt x="151" y="18"/>
                    </a:cubicBezTo>
                    <a:cubicBezTo>
                      <a:pt x="159" y="18"/>
                      <a:pt x="165" y="25"/>
                      <a:pt x="165" y="32"/>
                    </a:cubicBezTo>
                    <a:cubicBezTo>
                      <a:pt x="165" y="40"/>
                      <a:pt x="159" y="47"/>
                      <a:pt x="151"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t" anchorCtr="0" compatLnSpc="1">
                <a:prstTxWarp prst="textNoShape">
                  <a:avLst/>
                </a:prstTxWarp>
              </a:bodyPr>
              <a:lstStyle/>
              <a:p>
                <a:endParaRPr lang="en-US" sz="2398" dirty="0">
                  <a:solidFill>
                    <a:srgbClr val="00477B"/>
                  </a:solidFill>
                </a:endParaRPr>
              </a:p>
            </p:txBody>
          </p:sp>
          <p:sp>
            <p:nvSpPr>
              <p:cNvPr id="19" name="Oval 33"/>
              <p:cNvSpPr>
                <a:spLocks noChangeArrowheads="1"/>
              </p:cNvSpPr>
              <p:nvPr/>
            </p:nvSpPr>
            <p:spPr bwMode="auto">
              <a:xfrm>
                <a:off x="3708556" y="6993950"/>
                <a:ext cx="70034" cy="7003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t" anchorCtr="0" compatLnSpc="1">
                <a:prstTxWarp prst="textNoShape">
                  <a:avLst/>
                </a:prstTxWarp>
              </a:bodyPr>
              <a:lstStyle/>
              <a:p>
                <a:endParaRPr lang="en-US" sz="2398" dirty="0">
                  <a:solidFill>
                    <a:srgbClr val="00477B"/>
                  </a:solidFill>
                </a:endParaRPr>
              </a:p>
            </p:txBody>
          </p:sp>
          <p:sp>
            <p:nvSpPr>
              <p:cNvPr id="20" name="Freeform 34"/>
              <p:cNvSpPr>
                <a:spLocks noEditPoints="1"/>
              </p:cNvSpPr>
              <p:nvPr/>
            </p:nvSpPr>
            <p:spPr bwMode="auto">
              <a:xfrm>
                <a:off x="3555534" y="6841332"/>
                <a:ext cx="375673" cy="375674"/>
              </a:xfrm>
              <a:custGeom>
                <a:avLst/>
                <a:gdLst>
                  <a:gd name="T0" fmla="*/ 197 w 393"/>
                  <a:gd name="T1" fmla="*/ 0 h 393"/>
                  <a:gd name="T2" fmla="*/ 0 w 393"/>
                  <a:gd name="T3" fmla="*/ 196 h 393"/>
                  <a:gd name="T4" fmla="*/ 197 w 393"/>
                  <a:gd name="T5" fmla="*/ 393 h 393"/>
                  <a:gd name="T6" fmla="*/ 393 w 393"/>
                  <a:gd name="T7" fmla="*/ 196 h 393"/>
                  <a:gd name="T8" fmla="*/ 197 w 393"/>
                  <a:gd name="T9" fmla="*/ 0 h 393"/>
                  <a:gd name="T10" fmla="*/ 311 w 393"/>
                  <a:gd name="T11" fmla="*/ 243 h 393"/>
                  <a:gd name="T12" fmla="*/ 243 w 393"/>
                  <a:gd name="T13" fmla="*/ 311 h 393"/>
                  <a:gd name="T14" fmla="*/ 150 w 393"/>
                  <a:gd name="T15" fmla="*/ 311 h 393"/>
                  <a:gd name="T16" fmla="*/ 82 w 393"/>
                  <a:gd name="T17" fmla="*/ 243 h 393"/>
                  <a:gd name="T18" fmla="*/ 82 w 393"/>
                  <a:gd name="T19" fmla="*/ 150 h 393"/>
                  <a:gd name="T20" fmla="*/ 150 w 393"/>
                  <a:gd name="T21" fmla="*/ 82 h 393"/>
                  <a:gd name="T22" fmla="*/ 243 w 393"/>
                  <a:gd name="T23" fmla="*/ 82 h 393"/>
                  <a:gd name="T24" fmla="*/ 311 w 393"/>
                  <a:gd name="T25" fmla="*/ 150 h 393"/>
                  <a:gd name="T26" fmla="*/ 311 w 393"/>
                  <a:gd name="T27" fmla="*/ 24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3" h="393">
                    <a:moveTo>
                      <a:pt x="197" y="0"/>
                    </a:moveTo>
                    <a:cubicBezTo>
                      <a:pt x="88" y="0"/>
                      <a:pt x="0" y="88"/>
                      <a:pt x="0" y="196"/>
                    </a:cubicBezTo>
                    <a:cubicBezTo>
                      <a:pt x="0" y="305"/>
                      <a:pt x="88" y="393"/>
                      <a:pt x="197" y="393"/>
                    </a:cubicBezTo>
                    <a:cubicBezTo>
                      <a:pt x="305" y="393"/>
                      <a:pt x="393" y="305"/>
                      <a:pt x="393" y="196"/>
                    </a:cubicBezTo>
                    <a:cubicBezTo>
                      <a:pt x="393" y="88"/>
                      <a:pt x="305" y="0"/>
                      <a:pt x="197" y="0"/>
                    </a:cubicBezTo>
                    <a:close/>
                    <a:moveTo>
                      <a:pt x="311" y="243"/>
                    </a:moveTo>
                    <a:cubicBezTo>
                      <a:pt x="311" y="280"/>
                      <a:pt x="280" y="311"/>
                      <a:pt x="243" y="311"/>
                    </a:cubicBezTo>
                    <a:cubicBezTo>
                      <a:pt x="150" y="311"/>
                      <a:pt x="150" y="311"/>
                      <a:pt x="150" y="311"/>
                    </a:cubicBezTo>
                    <a:cubicBezTo>
                      <a:pt x="112" y="311"/>
                      <a:pt x="82" y="280"/>
                      <a:pt x="82" y="243"/>
                    </a:cubicBezTo>
                    <a:cubicBezTo>
                      <a:pt x="82" y="150"/>
                      <a:pt x="82" y="150"/>
                      <a:pt x="82" y="150"/>
                    </a:cubicBezTo>
                    <a:cubicBezTo>
                      <a:pt x="82" y="112"/>
                      <a:pt x="112" y="82"/>
                      <a:pt x="150" y="82"/>
                    </a:cubicBezTo>
                    <a:cubicBezTo>
                      <a:pt x="243" y="82"/>
                      <a:pt x="243" y="82"/>
                      <a:pt x="243" y="82"/>
                    </a:cubicBezTo>
                    <a:cubicBezTo>
                      <a:pt x="280" y="82"/>
                      <a:pt x="311" y="112"/>
                      <a:pt x="311" y="150"/>
                    </a:cubicBezTo>
                    <a:lnTo>
                      <a:pt x="311"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07" tIns="60904" rIns="121807" bIns="60904" numCol="1" anchor="t" anchorCtr="0" compatLnSpc="1">
                <a:prstTxWarp prst="textNoShape">
                  <a:avLst/>
                </a:prstTxWarp>
              </a:bodyPr>
              <a:lstStyle/>
              <a:p>
                <a:endParaRPr lang="en-US" sz="2398" dirty="0">
                  <a:solidFill>
                    <a:srgbClr val="00477B"/>
                  </a:solidFill>
                </a:endParaRPr>
              </a:p>
            </p:txBody>
          </p:sp>
        </p:grpSp>
      </p:grpSp>
    </p:spTree>
    <p:extLst>
      <p:ext uri="{BB962C8B-B14F-4D97-AF65-F5344CB8AC3E}">
        <p14:creationId xmlns:p14="http://schemas.microsoft.com/office/powerpoint/2010/main" val="239010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25475" y="1517650"/>
            <a:ext cx="4937125" cy="2749550"/>
          </a:xfrm>
        </p:spPr>
        <p:txBody>
          <a:bodyPr anchor="ctr">
            <a:normAutofit/>
          </a:bodyPr>
          <a:lstStyle/>
          <a:p>
            <a:pPr algn="ctr"/>
            <a:r>
              <a:rPr lang="en-US" altLang="en-US" sz="2000" dirty="0" smtClean="0">
                <a:solidFill>
                  <a:srgbClr val="115880"/>
                </a:solidFill>
                <a:latin typeface="AmplitudeTF" pitchFamily="50" charset="0"/>
              </a:rPr>
              <a:t>We invest over</a:t>
            </a:r>
            <a:r>
              <a:rPr lang="en-US" altLang="en-US" sz="2000" dirty="0">
                <a:solidFill>
                  <a:srgbClr val="115880"/>
                </a:solidFill>
                <a:latin typeface="AmplitudeTF" pitchFamily="50" charset="0"/>
              </a:rPr>
              <a:t/>
            </a:r>
            <a:br>
              <a:rPr lang="en-US" altLang="en-US" sz="2000" dirty="0">
                <a:solidFill>
                  <a:srgbClr val="115880"/>
                </a:solidFill>
                <a:latin typeface="AmplitudeTF" pitchFamily="50" charset="0"/>
              </a:rPr>
            </a:br>
            <a:r>
              <a:rPr lang="en-US" altLang="en-US" sz="7200" dirty="0" smtClean="0">
                <a:solidFill>
                  <a:srgbClr val="EA761F"/>
                </a:solidFill>
                <a:latin typeface="AmplitudeTF" pitchFamily="50" charset="0"/>
              </a:rPr>
              <a:t>$10 billion </a:t>
            </a:r>
            <a:r>
              <a:rPr lang="en-US" altLang="en-US" sz="7200" dirty="0" smtClean="0">
                <a:latin typeface="AmplitudeTF" pitchFamily="50" charset="0"/>
              </a:rPr>
              <a:t/>
            </a:r>
            <a:br>
              <a:rPr lang="en-US" altLang="en-US" sz="7200" dirty="0" smtClean="0">
                <a:latin typeface="AmplitudeTF" pitchFamily="50" charset="0"/>
              </a:rPr>
            </a:br>
            <a:r>
              <a:rPr lang="en-US" altLang="en-US" sz="3600" dirty="0" smtClean="0">
                <a:solidFill>
                  <a:srgbClr val="115880"/>
                </a:solidFill>
                <a:latin typeface="AmplitudeTF" pitchFamily="50" charset="0"/>
              </a:rPr>
              <a:t>in technology each year</a:t>
            </a:r>
            <a:endParaRPr lang="en-US" altLang="en-US" sz="2400" dirty="0" smtClean="0">
              <a:solidFill>
                <a:srgbClr val="115880"/>
              </a:solidFill>
              <a:latin typeface="AmplitudeTF" pitchFamily="50" charset="0"/>
            </a:endParaRPr>
          </a:p>
        </p:txBody>
      </p:sp>
      <p:sp>
        <p:nvSpPr>
          <p:cNvPr id="9" name="Text Placeholder 2"/>
          <p:cNvSpPr>
            <a:spLocks noGrp="1"/>
          </p:cNvSpPr>
          <p:nvPr>
            <p:ph type="body" sz="quarter" idx="4294967295"/>
          </p:nvPr>
        </p:nvSpPr>
        <p:spPr>
          <a:xfrm>
            <a:off x="7021817" y="2352472"/>
            <a:ext cx="4572000" cy="754961"/>
          </a:xfrm>
          <a:prstGeom prst="rect">
            <a:avLst/>
          </a:prstGeom>
        </p:spPr>
        <p:txBody>
          <a:bodyPr>
            <a:normAutofit/>
          </a:bodyPr>
          <a:lstStyle/>
          <a:p>
            <a:pPr marL="0" indent="0">
              <a:buNone/>
            </a:pPr>
            <a:r>
              <a:rPr lang="en-US" sz="2400" dirty="0">
                <a:solidFill>
                  <a:srgbClr val="115880"/>
                </a:solidFill>
                <a:latin typeface="AmplitudeTF" pitchFamily="50" charset="0"/>
                <a:cs typeface="Arial" charset="0"/>
              </a:rPr>
              <a:t>Your career here will be limited only by your own </a:t>
            </a:r>
            <a:r>
              <a:rPr lang="en-US" sz="2400" dirty="0" smtClean="0">
                <a:solidFill>
                  <a:srgbClr val="115880"/>
                </a:solidFill>
                <a:latin typeface="AmplitudeTF" pitchFamily="50" charset="0"/>
                <a:cs typeface="Arial" charset="0"/>
              </a:rPr>
              <a:t>ambition</a:t>
            </a:r>
            <a:endParaRPr lang="en-US" sz="2400" dirty="0">
              <a:solidFill>
                <a:srgbClr val="115880"/>
              </a:solidFill>
              <a:latin typeface="AmplitudeTF" pitchFamily="50" charset="0"/>
              <a:cs typeface="Arial" charset="0"/>
            </a:endParaRPr>
          </a:p>
        </p:txBody>
      </p:sp>
      <p:cxnSp>
        <p:nvCxnSpPr>
          <p:cNvPr id="10" name="Straight Connector 9"/>
          <p:cNvCxnSpPr/>
          <p:nvPr/>
        </p:nvCxnSpPr>
        <p:spPr>
          <a:xfrm>
            <a:off x="6108222" y="1401050"/>
            <a:ext cx="0" cy="2877338"/>
          </a:xfrm>
          <a:prstGeom prst="line">
            <a:avLst/>
          </a:prstGeom>
          <a:ln w="19050" cap="rnd">
            <a:solidFill>
              <a:srgbClr val="EA761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522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2300" y="1517650"/>
            <a:ext cx="4937125" cy="2749550"/>
          </a:xfrm>
        </p:spPr>
        <p:txBody>
          <a:bodyPr anchor="ctr"/>
          <a:lstStyle/>
          <a:p>
            <a:pPr algn="ctr" eaLnBrk="1" hangingPunct="1"/>
            <a:r>
              <a:rPr lang="en-US" altLang="en-US" sz="7200" dirty="0" smtClean="0">
                <a:solidFill>
                  <a:srgbClr val="EA761F"/>
                </a:solidFill>
                <a:latin typeface="AmplitudeTF" pitchFamily="50" charset="0"/>
              </a:rPr>
              <a:t>80% </a:t>
            </a:r>
            <a:r>
              <a:rPr lang="en-US" altLang="en-US" sz="7200" dirty="0" smtClean="0">
                <a:latin typeface="AmplitudeTF" pitchFamily="50" charset="0"/>
              </a:rPr>
              <a:t/>
            </a:r>
            <a:br>
              <a:rPr lang="en-US" altLang="en-US" sz="7200" dirty="0" smtClean="0">
                <a:latin typeface="AmplitudeTF" pitchFamily="50" charset="0"/>
              </a:rPr>
            </a:br>
            <a:r>
              <a:rPr lang="en-US" altLang="en-US" sz="3600" dirty="0" smtClean="0">
                <a:solidFill>
                  <a:srgbClr val="115880"/>
                </a:solidFill>
                <a:latin typeface="AmplitudeTF" pitchFamily="50" charset="0"/>
              </a:rPr>
              <a:t>of Fortune 500 </a:t>
            </a:r>
            <a:br>
              <a:rPr lang="en-US" altLang="en-US" sz="3600" dirty="0" smtClean="0">
                <a:solidFill>
                  <a:srgbClr val="115880"/>
                </a:solidFill>
                <a:latin typeface="AmplitudeTF" pitchFamily="50" charset="0"/>
              </a:rPr>
            </a:br>
            <a:r>
              <a:rPr lang="en-US" altLang="en-US" sz="2400" dirty="0" smtClean="0">
                <a:solidFill>
                  <a:srgbClr val="115880"/>
                </a:solidFill>
                <a:latin typeface="AmplitudeTF" pitchFamily="50" charset="0"/>
              </a:rPr>
              <a:t>companies do business with us</a:t>
            </a:r>
          </a:p>
        </p:txBody>
      </p:sp>
      <p:sp>
        <p:nvSpPr>
          <p:cNvPr id="6" name="Text Placeholder 2"/>
          <p:cNvSpPr>
            <a:spLocks noGrp="1"/>
          </p:cNvSpPr>
          <p:nvPr>
            <p:ph type="body" sz="quarter" idx="4294967295"/>
          </p:nvPr>
        </p:nvSpPr>
        <p:spPr>
          <a:xfrm>
            <a:off x="7026681" y="1613270"/>
            <a:ext cx="4572000" cy="2366962"/>
          </a:xfrm>
          <a:prstGeom prst="rect">
            <a:avLst/>
          </a:prstGeom>
        </p:spPr>
        <p:txBody>
          <a:bodyPr>
            <a:normAutofit lnSpcReduction="10000"/>
          </a:bodyPr>
          <a:lstStyle/>
          <a:p>
            <a:pPr marL="0" indent="0">
              <a:buFont typeface="Arial" charset="0"/>
              <a:buNone/>
            </a:pPr>
            <a:r>
              <a:rPr lang="en-US" altLang="en-US" sz="2400" dirty="0" smtClean="0">
                <a:solidFill>
                  <a:srgbClr val="115880"/>
                </a:solidFill>
                <a:latin typeface="AmplitudeTF" pitchFamily="50" charset="0"/>
                <a:cs typeface="Arial" charset="0"/>
              </a:rPr>
              <a:t>Leading our industry means constant reinvention and innovation</a:t>
            </a:r>
          </a:p>
          <a:p>
            <a:pPr marL="0" indent="0">
              <a:buFont typeface="Arial" charset="0"/>
              <a:buNone/>
            </a:pPr>
            <a:endParaRPr lang="en-US" altLang="en-US" sz="800" dirty="0" smtClean="0">
              <a:solidFill>
                <a:srgbClr val="115880"/>
              </a:solidFill>
              <a:latin typeface="AmplitudeTF" pitchFamily="50" charset="0"/>
              <a:cs typeface="Arial" charset="0"/>
            </a:endParaRPr>
          </a:p>
          <a:p>
            <a:pPr marL="0" indent="0">
              <a:buFont typeface="Arial" charset="0"/>
              <a:buNone/>
            </a:pPr>
            <a:r>
              <a:rPr lang="en-US" altLang="en-US" sz="2400" dirty="0" smtClean="0">
                <a:solidFill>
                  <a:srgbClr val="115880"/>
                </a:solidFill>
                <a:latin typeface="AmplitudeTF" pitchFamily="50" charset="0"/>
                <a:cs typeface="Arial" charset="0"/>
              </a:rPr>
              <a:t>Joining us will help you build the skills to deliver creative solutions from the start</a:t>
            </a:r>
          </a:p>
        </p:txBody>
      </p:sp>
      <p:cxnSp>
        <p:nvCxnSpPr>
          <p:cNvPr id="10" name="Straight Connector 9"/>
          <p:cNvCxnSpPr/>
          <p:nvPr/>
        </p:nvCxnSpPr>
        <p:spPr>
          <a:xfrm>
            <a:off x="6108222" y="1401050"/>
            <a:ext cx="0" cy="2877338"/>
          </a:xfrm>
          <a:prstGeom prst="line">
            <a:avLst/>
          </a:prstGeom>
          <a:ln w="19050" cap="rnd">
            <a:solidFill>
              <a:srgbClr val="EA761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153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4294967295"/>
          </p:nvPr>
        </p:nvSpPr>
        <p:spPr>
          <a:xfrm>
            <a:off x="7007225" y="2282528"/>
            <a:ext cx="4572000" cy="1216209"/>
          </a:xfrm>
          <a:prstGeom prst="rect">
            <a:avLst/>
          </a:prstGeom>
        </p:spPr>
        <p:txBody>
          <a:bodyPr>
            <a:normAutofit/>
          </a:bodyPr>
          <a:lstStyle/>
          <a:p>
            <a:pPr marL="0" indent="0">
              <a:lnSpc>
                <a:spcPct val="100000"/>
              </a:lnSpc>
              <a:buNone/>
            </a:pPr>
            <a:r>
              <a:rPr lang="en-GB" sz="2400" dirty="0">
                <a:solidFill>
                  <a:srgbClr val="115880"/>
                </a:solidFill>
                <a:latin typeface="AmplitudeTF" pitchFamily="50" charset="0"/>
                <a:cs typeface="Arial" charset="0"/>
              </a:rPr>
              <a:t>Our global team creates the solutions that will fuel our firm's future – and yours</a:t>
            </a:r>
            <a:endParaRPr lang="en-US" sz="2400" dirty="0">
              <a:solidFill>
                <a:srgbClr val="115880"/>
              </a:solidFill>
              <a:latin typeface="AmplitudeTF" pitchFamily="50" charset="0"/>
              <a:cs typeface="Arial" charset="0"/>
            </a:endParaRPr>
          </a:p>
          <a:p>
            <a:pPr marL="0" indent="0">
              <a:buFont typeface="Arial" charset="0"/>
              <a:buNone/>
            </a:pPr>
            <a:endParaRPr lang="en-US" altLang="en-US" sz="800" dirty="0" smtClean="0">
              <a:solidFill>
                <a:srgbClr val="115880"/>
              </a:solidFill>
              <a:latin typeface="AmplitudeTF" pitchFamily="50" charset="0"/>
              <a:cs typeface="Arial" charset="0"/>
            </a:endParaRPr>
          </a:p>
        </p:txBody>
      </p:sp>
      <p:sp>
        <p:nvSpPr>
          <p:cNvPr id="6" name="Title 1"/>
          <p:cNvSpPr txBox="1">
            <a:spLocks/>
          </p:cNvSpPr>
          <p:nvPr/>
        </p:nvSpPr>
        <p:spPr bwMode="auto">
          <a:xfrm>
            <a:off x="622300" y="1524000"/>
            <a:ext cx="4937125"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0" fontAlgn="base" hangingPunct="0">
              <a:lnSpc>
                <a:spcPct val="90000"/>
              </a:lnSpc>
              <a:spcBef>
                <a:spcPct val="0"/>
              </a:spcBef>
              <a:spcAft>
                <a:spcPct val="0"/>
              </a:spcAft>
              <a:defRPr sz="2300" kern="1200">
                <a:solidFill>
                  <a:srgbClr val="0070C0"/>
                </a:solidFill>
                <a:latin typeface="Arial" charset="0"/>
                <a:ea typeface="Arial" charset="0"/>
                <a:cs typeface="Arial" charset="0"/>
              </a:defRPr>
            </a:lvl1pPr>
            <a:lvl2pPr algn="l" rtl="0" eaLnBrk="0" fontAlgn="base" hangingPunct="0">
              <a:lnSpc>
                <a:spcPct val="90000"/>
              </a:lnSpc>
              <a:spcBef>
                <a:spcPct val="0"/>
              </a:spcBef>
              <a:spcAft>
                <a:spcPct val="0"/>
              </a:spcAft>
              <a:defRPr sz="4400">
                <a:solidFill>
                  <a:srgbClr val="0070C0"/>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rgbClr val="0070C0"/>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rgbClr val="0070C0"/>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rgbClr val="0070C0"/>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rgbClr val="0070C0"/>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400">
                <a:solidFill>
                  <a:srgbClr val="0070C0"/>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400">
                <a:solidFill>
                  <a:srgbClr val="0070C0"/>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400">
                <a:solidFill>
                  <a:srgbClr val="0070C0"/>
                </a:solidFill>
                <a:latin typeface="Arial" panose="020B0604020202020204" pitchFamily="34" charset="0"/>
                <a:cs typeface="Arial" panose="020B0604020202020204" pitchFamily="34" charset="0"/>
              </a:defRPr>
            </a:lvl9pPr>
          </a:lstStyle>
          <a:p>
            <a:pPr algn="ctr"/>
            <a:r>
              <a:rPr lang="en-US" altLang="en-US" sz="2000" dirty="0" smtClean="0">
                <a:latin typeface="AmplitudeTF" pitchFamily="50" charset="0"/>
              </a:rPr>
              <a:t/>
            </a:r>
            <a:br>
              <a:rPr lang="en-US" altLang="en-US" sz="2000" dirty="0" smtClean="0">
                <a:latin typeface="AmplitudeTF" pitchFamily="50" charset="0"/>
              </a:rPr>
            </a:br>
            <a:r>
              <a:rPr lang="en-US" altLang="en-US" sz="7200" dirty="0" smtClean="0">
                <a:solidFill>
                  <a:srgbClr val="EA761F"/>
                </a:solidFill>
                <a:latin typeface="AmplitudeTF" pitchFamily="50" charset="0"/>
              </a:rPr>
              <a:t>50,000</a:t>
            </a:r>
            <a:br>
              <a:rPr lang="en-US" altLang="en-US" sz="7200" dirty="0" smtClean="0">
                <a:solidFill>
                  <a:srgbClr val="EA761F"/>
                </a:solidFill>
                <a:latin typeface="AmplitudeTF" pitchFamily="50" charset="0"/>
              </a:rPr>
            </a:br>
            <a:r>
              <a:rPr lang="en-US" altLang="en-US" sz="3600" dirty="0" smtClean="0">
                <a:solidFill>
                  <a:srgbClr val="115880"/>
                </a:solidFill>
                <a:latin typeface="AmplitudeTF" pitchFamily="50" charset="0"/>
              </a:rPr>
              <a:t>technologists</a:t>
            </a:r>
            <a:endParaRPr lang="en-US" altLang="en-US" sz="2400" dirty="0" smtClean="0">
              <a:solidFill>
                <a:srgbClr val="115880"/>
              </a:solidFill>
              <a:latin typeface="AmplitudeTF" pitchFamily="50" charset="0"/>
            </a:endParaRPr>
          </a:p>
        </p:txBody>
      </p:sp>
      <p:cxnSp>
        <p:nvCxnSpPr>
          <p:cNvPr id="10" name="Straight Connector 9"/>
          <p:cNvCxnSpPr/>
          <p:nvPr/>
        </p:nvCxnSpPr>
        <p:spPr>
          <a:xfrm>
            <a:off x="6108222" y="1401050"/>
            <a:ext cx="0" cy="2877338"/>
          </a:xfrm>
          <a:prstGeom prst="line">
            <a:avLst/>
          </a:prstGeom>
          <a:ln w="19050" cap="rnd">
            <a:solidFill>
              <a:srgbClr val="EA761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791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itle 1"/>
          <p:cNvSpPr txBox="1">
            <a:spLocks/>
          </p:cNvSpPr>
          <p:nvPr/>
        </p:nvSpPr>
        <p:spPr>
          <a:xfrm>
            <a:off x="704850" y="4560888"/>
            <a:ext cx="10515600" cy="679450"/>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2300" kern="1200">
                <a:solidFill>
                  <a:srgbClr val="0070C0"/>
                </a:solidFill>
                <a:latin typeface="Arial" charset="0"/>
                <a:ea typeface="Arial" charset="0"/>
                <a:cs typeface="Arial" charset="0"/>
              </a:defRPr>
            </a:lvl1pPr>
          </a:lstStyle>
          <a:p>
            <a:pPr>
              <a:defRPr/>
            </a:pPr>
            <a:r>
              <a:rPr lang="en-US" altLang="en-US" sz="3350" dirty="0" smtClean="0">
                <a:solidFill>
                  <a:srgbClr val="00477B"/>
                </a:solidFill>
                <a:latin typeface="AmplitudeTF" panose="02000506050000020004" pitchFamily="50" charset="0"/>
                <a:cs typeface="Arial" panose="020B0604020202020204" pitchFamily="34" charset="0"/>
              </a:rPr>
              <a:t>Opportunities</a:t>
            </a:r>
          </a:p>
        </p:txBody>
      </p:sp>
      <p:sp>
        <p:nvSpPr>
          <p:cNvPr id="272" name="Subtitle 3"/>
          <p:cNvSpPr txBox="1">
            <a:spLocks/>
          </p:cNvSpPr>
          <p:nvPr/>
        </p:nvSpPr>
        <p:spPr>
          <a:xfrm>
            <a:off x="704850" y="5240338"/>
            <a:ext cx="10515600" cy="611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1500" kern="1200" baseline="0">
                <a:solidFill>
                  <a:srgbClr val="F18B2D"/>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altLang="en-US" sz="2800" dirty="0" smtClean="0">
                <a:solidFill>
                  <a:srgbClr val="EA761F"/>
                </a:solidFill>
                <a:latin typeface="AmplitudeTF" pitchFamily="50" charset="0"/>
              </a:rPr>
              <a:t>around the globe</a:t>
            </a:r>
          </a:p>
        </p:txBody>
      </p:sp>
      <p:grpSp>
        <p:nvGrpSpPr>
          <p:cNvPr id="273" name="Group 206"/>
          <p:cNvGrpSpPr>
            <a:grpSpLocks/>
          </p:cNvGrpSpPr>
          <p:nvPr/>
        </p:nvGrpSpPr>
        <p:grpSpPr bwMode="auto">
          <a:xfrm>
            <a:off x="2392850" y="434975"/>
            <a:ext cx="9745176" cy="5601841"/>
            <a:chOff x="1050" y="274"/>
            <a:chExt cx="5960" cy="3426"/>
          </a:xfrm>
          <a:solidFill>
            <a:srgbClr val="E6E7E8"/>
          </a:solidFill>
          <a:effectLst/>
        </p:grpSpPr>
        <p:sp>
          <p:nvSpPr>
            <p:cNvPr id="274" name="Freeform 6"/>
            <p:cNvSpPr>
              <a:spLocks noEditPoints="1"/>
            </p:cNvSpPr>
            <p:nvPr/>
          </p:nvSpPr>
          <p:spPr bwMode="auto">
            <a:xfrm>
              <a:off x="3547" y="491"/>
              <a:ext cx="3112" cy="2695"/>
            </a:xfrm>
            <a:custGeom>
              <a:avLst/>
              <a:gdLst>
                <a:gd name="T0" fmla="*/ 1135 w 1604"/>
                <a:gd name="T1" fmla="*/ 1008 h 1389"/>
                <a:gd name="T2" fmla="*/ 1158 w 1604"/>
                <a:gd name="T3" fmla="*/ 884 h 1389"/>
                <a:gd name="T4" fmla="*/ 1270 w 1604"/>
                <a:gd name="T5" fmla="*/ 802 h 1389"/>
                <a:gd name="T6" fmla="*/ 1254 w 1604"/>
                <a:gd name="T7" fmla="*/ 680 h 1389"/>
                <a:gd name="T8" fmla="*/ 1263 w 1604"/>
                <a:gd name="T9" fmla="*/ 640 h 1389"/>
                <a:gd name="T10" fmla="*/ 1326 w 1604"/>
                <a:gd name="T11" fmla="*/ 591 h 1389"/>
                <a:gd name="T12" fmla="*/ 1415 w 1604"/>
                <a:gd name="T13" fmla="*/ 525 h 1389"/>
                <a:gd name="T14" fmla="*/ 1349 w 1604"/>
                <a:gd name="T15" fmla="*/ 408 h 1389"/>
                <a:gd name="T16" fmla="*/ 1379 w 1604"/>
                <a:gd name="T17" fmla="*/ 303 h 1389"/>
                <a:gd name="T18" fmla="*/ 1471 w 1604"/>
                <a:gd name="T19" fmla="*/ 233 h 1389"/>
                <a:gd name="T20" fmla="*/ 1517 w 1604"/>
                <a:gd name="T21" fmla="*/ 434 h 1389"/>
                <a:gd name="T22" fmla="*/ 1507 w 1604"/>
                <a:gd name="T23" fmla="*/ 307 h 1389"/>
                <a:gd name="T24" fmla="*/ 1585 w 1604"/>
                <a:gd name="T25" fmla="*/ 168 h 1389"/>
                <a:gd name="T26" fmla="*/ 1583 w 1604"/>
                <a:gd name="T27" fmla="*/ 91 h 1389"/>
                <a:gd name="T28" fmla="*/ 1500 w 1604"/>
                <a:gd name="T29" fmla="*/ 26 h 1389"/>
                <a:gd name="T30" fmla="*/ 1346 w 1604"/>
                <a:gd name="T31" fmla="*/ 61 h 1389"/>
                <a:gd name="T32" fmla="*/ 1145 w 1604"/>
                <a:gd name="T33" fmla="*/ 46 h 1389"/>
                <a:gd name="T34" fmla="*/ 1076 w 1604"/>
                <a:gd name="T35" fmla="*/ 94 h 1389"/>
                <a:gd name="T36" fmla="*/ 956 w 1604"/>
                <a:gd name="T37" fmla="*/ 77 h 1389"/>
                <a:gd name="T38" fmla="*/ 907 w 1604"/>
                <a:gd name="T39" fmla="*/ 77 h 1389"/>
                <a:gd name="T40" fmla="*/ 812 w 1604"/>
                <a:gd name="T41" fmla="*/ 44 h 1389"/>
                <a:gd name="T42" fmla="*/ 736 w 1604"/>
                <a:gd name="T43" fmla="*/ 132 h 1389"/>
                <a:gd name="T44" fmla="*/ 700 w 1604"/>
                <a:gd name="T45" fmla="*/ 171 h 1389"/>
                <a:gd name="T46" fmla="*/ 681 w 1604"/>
                <a:gd name="T47" fmla="*/ 191 h 1389"/>
                <a:gd name="T48" fmla="*/ 705 w 1604"/>
                <a:gd name="T49" fmla="*/ 253 h 1389"/>
                <a:gd name="T50" fmla="*/ 631 w 1604"/>
                <a:gd name="T51" fmla="*/ 242 h 1389"/>
                <a:gd name="T52" fmla="*/ 519 w 1604"/>
                <a:gd name="T53" fmla="*/ 289 h 1389"/>
                <a:gd name="T54" fmla="*/ 438 w 1604"/>
                <a:gd name="T55" fmla="*/ 341 h 1389"/>
                <a:gd name="T56" fmla="*/ 456 w 1604"/>
                <a:gd name="T57" fmla="*/ 286 h 1389"/>
                <a:gd name="T58" fmla="*/ 344 w 1604"/>
                <a:gd name="T59" fmla="*/ 243 h 1389"/>
                <a:gd name="T60" fmla="*/ 294 w 1604"/>
                <a:gd name="T61" fmla="*/ 265 h 1389"/>
                <a:gd name="T62" fmla="*/ 267 w 1604"/>
                <a:gd name="T63" fmla="*/ 304 h 1389"/>
                <a:gd name="T64" fmla="*/ 200 w 1604"/>
                <a:gd name="T65" fmla="*/ 417 h 1389"/>
                <a:gd name="T66" fmla="*/ 296 w 1604"/>
                <a:gd name="T67" fmla="*/ 464 h 1389"/>
                <a:gd name="T68" fmla="*/ 323 w 1604"/>
                <a:gd name="T69" fmla="*/ 387 h 1389"/>
                <a:gd name="T70" fmla="*/ 349 w 1604"/>
                <a:gd name="T71" fmla="*/ 443 h 1389"/>
                <a:gd name="T72" fmla="*/ 238 w 1604"/>
                <a:gd name="T73" fmla="*/ 489 h 1389"/>
                <a:gd name="T74" fmla="*/ 208 w 1604"/>
                <a:gd name="T75" fmla="*/ 511 h 1389"/>
                <a:gd name="T76" fmla="*/ 103 w 1604"/>
                <a:gd name="T77" fmla="*/ 624 h 1389"/>
                <a:gd name="T78" fmla="*/ 187 w 1604"/>
                <a:gd name="T79" fmla="*/ 635 h 1389"/>
                <a:gd name="T80" fmla="*/ 308 w 1604"/>
                <a:gd name="T81" fmla="*/ 669 h 1389"/>
                <a:gd name="T82" fmla="*/ 334 w 1604"/>
                <a:gd name="T83" fmla="*/ 667 h 1389"/>
                <a:gd name="T84" fmla="*/ 398 w 1604"/>
                <a:gd name="T85" fmla="*/ 677 h 1389"/>
                <a:gd name="T86" fmla="*/ 450 w 1604"/>
                <a:gd name="T87" fmla="*/ 755 h 1389"/>
                <a:gd name="T88" fmla="*/ 255 w 1604"/>
                <a:gd name="T89" fmla="*/ 700 h 1389"/>
                <a:gd name="T90" fmla="*/ 43 w 1604"/>
                <a:gd name="T91" fmla="*/ 794 h 1389"/>
                <a:gd name="T92" fmla="*/ 61 w 1604"/>
                <a:gd name="T93" fmla="*/ 997 h 1389"/>
                <a:gd name="T94" fmla="*/ 264 w 1604"/>
                <a:gd name="T95" fmla="*/ 1094 h 1389"/>
                <a:gd name="T96" fmla="*/ 334 w 1604"/>
                <a:gd name="T97" fmla="*/ 1389 h 1389"/>
                <a:gd name="T98" fmla="*/ 540 w 1604"/>
                <a:gd name="T99" fmla="*/ 1170 h 1389"/>
                <a:gd name="T100" fmla="*/ 559 w 1604"/>
                <a:gd name="T101" fmla="*/ 933 h 1389"/>
                <a:gd name="T102" fmla="*/ 542 w 1604"/>
                <a:gd name="T103" fmla="*/ 877 h 1389"/>
                <a:gd name="T104" fmla="*/ 702 w 1604"/>
                <a:gd name="T105" fmla="*/ 830 h 1389"/>
                <a:gd name="T106" fmla="*/ 638 w 1604"/>
                <a:gd name="T107" fmla="*/ 791 h 1389"/>
                <a:gd name="T108" fmla="*/ 834 w 1604"/>
                <a:gd name="T109" fmla="*/ 849 h 1389"/>
                <a:gd name="T110" fmla="*/ 921 w 1604"/>
                <a:gd name="T111" fmla="*/ 906 h 1389"/>
                <a:gd name="T112" fmla="*/ 443 w 1604"/>
                <a:gd name="T113" fmla="*/ 1123 h 1389"/>
                <a:gd name="T114" fmla="*/ 474 w 1604"/>
                <a:gd name="T115" fmla="*/ 1071 h 1389"/>
                <a:gd name="T116" fmla="*/ 415 w 1604"/>
                <a:gd name="T117" fmla="*/ 401 h 1389"/>
                <a:gd name="T118" fmla="*/ 410 w 1604"/>
                <a:gd name="T119" fmla="*/ 620 h 1389"/>
                <a:gd name="T120" fmla="*/ 494 w 1604"/>
                <a:gd name="T121" fmla="*/ 581 h 1389"/>
                <a:gd name="T122" fmla="*/ 572 w 1604"/>
                <a:gd name="T123" fmla="*/ 599 h 1389"/>
                <a:gd name="T124" fmla="*/ 738 w 1604"/>
                <a:gd name="T125" fmla="*/ 252 h 1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4" h="1389">
                  <a:moveTo>
                    <a:pt x="1068" y="897"/>
                  </a:moveTo>
                  <a:cubicBezTo>
                    <a:pt x="1069" y="896"/>
                    <a:pt x="1070" y="896"/>
                    <a:pt x="1070" y="896"/>
                  </a:cubicBezTo>
                  <a:cubicBezTo>
                    <a:pt x="1072" y="899"/>
                    <a:pt x="1075" y="900"/>
                    <a:pt x="1076" y="903"/>
                  </a:cubicBezTo>
                  <a:cubicBezTo>
                    <a:pt x="1076" y="906"/>
                    <a:pt x="1077" y="908"/>
                    <a:pt x="1078" y="911"/>
                  </a:cubicBezTo>
                  <a:cubicBezTo>
                    <a:pt x="1080" y="917"/>
                    <a:pt x="1081" y="924"/>
                    <a:pt x="1085" y="929"/>
                  </a:cubicBezTo>
                  <a:cubicBezTo>
                    <a:pt x="1086" y="930"/>
                    <a:pt x="1086" y="932"/>
                    <a:pt x="1086" y="933"/>
                  </a:cubicBezTo>
                  <a:cubicBezTo>
                    <a:pt x="1087" y="935"/>
                    <a:pt x="1087" y="936"/>
                    <a:pt x="1087" y="938"/>
                  </a:cubicBezTo>
                  <a:cubicBezTo>
                    <a:pt x="1089" y="943"/>
                    <a:pt x="1089" y="949"/>
                    <a:pt x="1088" y="954"/>
                  </a:cubicBezTo>
                  <a:cubicBezTo>
                    <a:pt x="1087" y="956"/>
                    <a:pt x="1087" y="957"/>
                    <a:pt x="1087" y="959"/>
                  </a:cubicBezTo>
                  <a:cubicBezTo>
                    <a:pt x="1088" y="963"/>
                    <a:pt x="1088" y="967"/>
                    <a:pt x="1086" y="970"/>
                  </a:cubicBezTo>
                  <a:cubicBezTo>
                    <a:pt x="1085" y="975"/>
                    <a:pt x="1085" y="979"/>
                    <a:pt x="1091" y="980"/>
                  </a:cubicBezTo>
                  <a:cubicBezTo>
                    <a:pt x="1091" y="981"/>
                    <a:pt x="1091" y="981"/>
                    <a:pt x="1091" y="981"/>
                  </a:cubicBezTo>
                  <a:cubicBezTo>
                    <a:pt x="1096" y="986"/>
                    <a:pt x="1100" y="992"/>
                    <a:pt x="1105" y="997"/>
                  </a:cubicBezTo>
                  <a:cubicBezTo>
                    <a:pt x="1107" y="1000"/>
                    <a:pt x="1107" y="1004"/>
                    <a:pt x="1107" y="1007"/>
                  </a:cubicBezTo>
                  <a:cubicBezTo>
                    <a:pt x="1107" y="1008"/>
                    <a:pt x="1108" y="1008"/>
                    <a:pt x="1108" y="1009"/>
                  </a:cubicBezTo>
                  <a:cubicBezTo>
                    <a:pt x="1109" y="1011"/>
                    <a:pt x="1109" y="1013"/>
                    <a:pt x="1109" y="1016"/>
                  </a:cubicBezTo>
                  <a:cubicBezTo>
                    <a:pt x="1109" y="1018"/>
                    <a:pt x="1110" y="1020"/>
                    <a:pt x="1112" y="1022"/>
                  </a:cubicBezTo>
                  <a:cubicBezTo>
                    <a:pt x="1114" y="1024"/>
                    <a:pt x="1117" y="1026"/>
                    <a:pt x="1117" y="1030"/>
                  </a:cubicBezTo>
                  <a:cubicBezTo>
                    <a:pt x="1117" y="1031"/>
                    <a:pt x="1119" y="1032"/>
                    <a:pt x="1119" y="1032"/>
                  </a:cubicBezTo>
                  <a:cubicBezTo>
                    <a:pt x="1121" y="1033"/>
                    <a:pt x="1122" y="1034"/>
                    <a:pt x="1123" y="1035"/>
                  </a:cubicBezTo>
                  <a:cubicBezTo>
                    <a:pt x="1125" y="1038"/>
                    <a:pt x="1128" y="1040"/>
                    <a:pt x="1131" y="1041"/>
                  </a:cubicBezTo>
                  <a:cubicBezTo>
                    <a:pt x="1135" y="1043"/>
                    <a:pt x="1138" y="1045"/>
                    <a:pt x="1142" y="1047"/>
                  </a:cubicBezTo>
                  <a:cubicBezTo>
                    <a:pt x="1142" y="1047"/>
                    <a:pt x="1142" y="1047"/>
                    <a:pt x="1142" y="1047"/>
                  </a:cubicBezTo>
                  <a:cubicBezTo>
                    <a:pt x="1142" y="1047"/>
                    <a:pt x="1142" y="1047"/>
                    <a:pt x="1142" y="1047"/>
                  </a:cubicBezTo>
                  <a:cubicBezTo>
                    <a:pt x="1142" y="1047"/>
                    <a:pt x="1142" y="1047"/>
                    <a:pt x="1142" y="1047"/>
                  </a:cubicBezTo>
                  <a:cubicBezTo>
                    <a:pt x="1143" y="1046"/>
                    <a:pt x="1143" y="1045"/>
                    <a:pt x="1144" y="1045"/>
                  </a:cubicBezTo>
                  <a:cubicBezTo>
                    <a:pt x="1146" y="1044"/>
                    <a:pt x="1146" y="1042"/>
                    <a:pt x="1145" y="1041"/>
                  </a:cubicBezTo>
                  <a:cubicBezTo>
                    <a:pt x="1144" y="1038"/>
                    <a:pt x="1143" y="1035"/>
                    <a:pt x="1141" y="1032"/>
                  </a:cubicBezTo>
                  <a:cubicBezTo>
                    <a:pt x="1138" y="1029"/>
                    <a:pt x="1138" y="1026"/>
                    <a:pt x="1138" y="1022"/>
                  </a:cubicBezTo>
                  <a:cubicBezTo>
                    <a:pt x="1137" y="1020"/>
                    <a:pt x="1137" y="1018"/>
                    <a:pt x="1138" y="1015"/>
                  </a:cubicBezTo>
                  <a:cubicBezTo>
                    <a:pt x="1138" y="1013"/>
                    <a:pt x="1137" y="1010"/>
                    <a:pt x="1135" y="1008"/>
                  </a:cubicBezTo>
                  <a:cubicBezTo>
                    <a:pt x="1132" y="1005"/>
                    <a:pt x="1129" y="1002"/>
                    <a:pt x="1126" y="999"/>
                  </a:cubicBezTo>
                  <a:cubicBezTo>
                    <a:pt x="1121" y="997"/>
                    <a:pt x="1118" y="993"/>
                    <a:pt x="1114" y="991"/>
                  </a:cubicBezTo>
                  <a:cubicBezTo>
                    <a:pt x="1111" y="990"/>
                    <a:pt x="1108" y="987"/>
                    <a:pt x="1108" y="983"/>
                  </a:cubicBezTo>
                  <a:cubicBezTo>
                    <a:pt x="1108" y="981"/>
                    <a:pt x="1108" y="979"/>
                    <a:pt x="1106" y="977"/>
                  </a:cubicBezTo>
                  <a:cubicBezTo>
                    <a:pt x="1103" y="975"/>
                    <a:pt x="1102" y="972"/>
                    <a:pt x="1101" y="969"/>
                  </a:cubicBezTo>
                  <a:cubicBezTo>
                    <a:pt x="1098" y="968"/>
                    <a:pt x="1096" y="966"/>
                    <a:pt x="1095" y="963"/>
                  </a:cubicBezTo>
                  <a:cubicBezTo>
                    <a:pt x="1095" y="961"/>
                    <a:pt x="1095" y="958"/>
                    <a:pt x="1096" y="956"/>
                  </a:cubicBezTo>
                  <a:cubicBezTo>
                    <a:pt x="1099" y="948"/>
                    <a:pt x="1101" y="940"/>
                    <a:pt x="1102" y="932"/>
                  </a:cubicBezTo>
                  <a:cubicBezTo>
                    <a:pt x="1102" y="931"/>
                    <a:pt x="1102" y="931"/>
                    <a:pt x="1102" y="931"/>
                  </a:cubicBezTo>
                  <a:cubicBezTo>
                    <a:pt x="1103" y="930"/>
                    <a:pt x="1104" y="930"/>
                    <a:pt x="1104" y="930"/>
                  </a:cubicBezTo>
                  <a:cubicBezTo>
                    <a:pt x="1105" y="930"/>
                    <a:pt x="1106" y="930"/>
                    <a:pt x="1106" y="930"/>
                  </a:cubicBezTo>
                  <a:cubicBezTo>
                    <a:pt x="1107" y="931"/>
                    <a:pt x="1107" y="931"/>
                    <a:pt x="1108" y="932"/>
                  </a:cubicBezTo>
                  <a:cubicBezTo>
                    <a:pt x="1108" y="936"/>
                    <a:pt x="1110" y="938"/>
                    <a:pt x="1114" y="938"/>
                  </a:cubicBezTo>
                  <a:cubicBezTo>
                    <a:pt x="1116" y="938"/>
                    <a:pt x="1117" y="938"/>
                    <a:pt x="1118" y="938"/>
                  </a:cubicBezTo>
                  <a:cubicBezTo>
                    <a:pt x="1122" y="941"/>
                    <a:pt x="1126" y="943"/>
                    <a:pt x="1129" y="948"/>
                  </a:cubicBezTo>
                  <a:cubicBezTo>
                    <a:pt x="1131" y="953"/>
                    <a:pt x="1136" y="957"/>
                    <a:pt x="1141" y="960"/>
                  </a:cubicBezTo>
                  <a:cubicBezTo>
                    <a:pt x="1142" y="960"/>
                    <a:pt x="1143" y="959"/>
                    <a:pt x="1144" y="959"/>
                  </a:cubicBezTo>
                  <a:cubicBezTo>
                    <a:pt x="1146" y="960"/>
                    <a:pt x="1149" y="962"/>
                    <a:pt x="1148" y="965"/>
                  </a:cubicBezTo>
                  <a:cubicBezTo>
                    <a:pt x="1148" y="968"/>
                    <a:pt x="1148" y="971"/>
                    <a:pt x="1148" y="974"/>
                  </a:cubicBezTo>
                  <a:cubicBezTo>
                    <a:pt x="1149" y="975"/>
                    <a:pt x="1151" y="975"/>
                    <a:pt x="1151" y="975"/>
                  </a:cubicBezTo>
                  <a:cubicBezTo>
                    <a:pt x="1152" y="975"/>
                    <a:pt x="1152" y="975"/>
                    <a:pt x="1152" y="974"/>
                  </a:cubicBezTo>
                  <a:cubicBezTo>
                    <a:pt x="1157" y="970"/>
                    <a:pt x="1161" y="966"/>
                    <a:pt x="1165" y="962"/>
                  </a:cubicBezTo>
                  <a:cubicBezTo>
                    <a:pt x="1167" y="961"/>
                    <a:pt x="1167" y="960"/>
                    <a:pt x="1169" y="960"/>
                  </a:cubicBezTo>
                  <a:cubicBezTo>
                    <a:pt x="1175" y="958"/>
                    <a:pt x="1179" y="955"/>
                    <a:pt x="1183" y="951"/>
                  </a:cubicBezTo>
                  <a:cubicBezTo>
                    <a:pt x="1186" y="949"/>
                    <a:pt x="1187" y="946"/>
                    <a:pt x="1188" y="942"/>
                  </a:cubicBezTo>
                  <a:cubicBezTo>
                    <a:pt x="1190" y="937"/>
                    <a:pt x="1190" y="932"/>
                    <a:pt x="1188" y="927"/>
                  </a:cubicBezTo>
                  <a:cubicBezTo>
                    <a:pt x="1188" y="927"/>
                    <a:pt x="1188" y="926"/>
                    <a:pt x="1188" y="926"/>
                  </a:cubicBezTo>
                  <a:cubicBezTo>
                    <a:pt x="1187" y="919"/>
                    <a:pt x="1185" y="913"/>
                    <a:pt x="1181" y="907"/>
                  </a:cubicBezTo>
                  <a:cubicBezTo>
                    <a:pt x="1180" y="905"/>
                    <a:pt x="1179" y="903"/>
                    <a:pt x="1177" y="901"/>
                  </a:cubicBezTo>
                  <a:cubicBezTo>
                    <a:pt x="1173" y="897"/>
                    <a:pt x="1168" y="894"/>
                    <a:pt x="1164" y="892"/>
                  </a:cubicBezTo>
                  <a:cubicBezTo>
                    <a:pt x="1161" y="890"/>
                    <a:pt x="1159" y="888"/>
                    <a:pt x="1158" y="884"/>
                  </a:cubicBezTo>
                  <a:cubicBezTo>
                    <a:pt x="1157" y="882"/>
                    <a:pt x="1156" y="881"/>
                    <a:pt x="1155" y="880"/>
                  </a:cubicBezTo>
                  <a:cubicBezTo>
                    <a:pt x="1153" y="879"/>
                    <a:pt x="1152" y="878"/>
                    <a:pt x="1151" y="877"/>
                  </a:cubicBezTo>
                  <a:cubicBezTo>
                    <a:pt x="1151" y="876"/>
                    <a:pt x="1150" y="875"/>
                    <a:pt x="1150" y="875"/>
                  </a:cubicBezTo>
                  <a:cubicBezTo>
                    <a:pt x="1150" y="871"/>
                    <a:pt x="1149" y="867"/>
                    <a:pt x="1153" y="863"/>
                  </a:cubicBezTo>
                  <a:cubicBezTo>
                    <a:pt x="1155" y="862"/>
                    <a:pt x="1156" y="860"/>
                    <a:pt x="1156" y="858"/>
                  </a:cubicBezTo>
                  <a:cubicBezTo>
                    <a:pt x="1156" y="856"/>
                    <a:pt x="1157" y="855"/>
                    <a:pt x="1158" y="854"/>
                  </a:cubicBezTo>
                  <a:cubicBezTo>
                    <a:pt x="1163" y="852"/>
                    <a:pt x="1167" y="849"/>
                    <a:pt x="1171" y="847"/>
                  </a:cubicBezTo>
                  <a:cubicBezTo>
                    <a:pt x="1172" y="847"/>
                    <a:pt x="1174" y="847"/>
                    <a:pt x="1175" y="847"/>
                  </a:cubicBezTo>
                  <a:cubicBezTo>
                    <a:pt x="1176" y="847"/>
                    <a:pt x="1177" y="848"/>
                    <a:pt x="1178" y="848"/>
                  </a:cubicBezTo>
                  <a:cubicBezTo>
                    <a:pt x="1181" y="849"/>
                    <a:pt x="1183" y="850"/>
                    <a:pt x="1183" y="853"/>
                  </a:cubicBezTo>
                  <a:cubicBezTo>
                    <a:pt x="1183" y="855"/>
                    <a:pt x="1185" y="857"/>
                    <a:pt x="1187" y="858"/>
                  </a:cubicBezTo>
                  <a:cubicBezTo>
                    <a:pt x="1189" y="860"/>
                    <a:pt x="1192" y="859"/>
                    <a:pt x="1192" y="856"/>
                  </a:cubicBezTo>
                  <a:cubicBezTo>
                    <a:pt x="1192" y="855"/>
                    <a:pt x="1192" y="854"/>
                    <a:pt x="1192" y="853"/>
                  </a:cubicBezTo>
                  <a:cubicBezTo>
                    <a:pt x="1192" y="853"/>
                    <a:pt x="1192" y="853"/>
                    <a:pt x="1192" y="853"/>
                  </a:cubicBezTo>
                  <a:cubicBezTo>
                    <a:pt x="1193" y="853"/>
                    <a:pt x="1193" y="853"/>
                    <a:pt x="1193" y="853"/>
                  </a:cubicBezTo>
                  <a:cubicBezTo>
                    <a:pt x="1192" y="853"/>
                    <a:pt x="1192" y="853"/>
                    <a:pt x="1192" y="853"/>
                  </a:cubicBezTo>
                  <a:cubicBezTo>
                    <a:pt x="1192" y="852"/>
                    <a:pt x="1191" y="852"/>
                    <a:pt x="1192" y="851"/>
                  </a:cubicBezTo>
                  <a:cubicBezTo>
                    <a:pt x="1192" y="851"/>
                    <a:pt x="1192" y="850"/>
                    <a:pt x="1193" y="850"/>
                  </a:cubicBezTo>
                  <a:cubicBezTo>
                    <a:pt x="1198" y="849"/>
                    <a:pt x="1203" y="846"/>
                    <a:pt x="1208" y="845"/>
                  </a:cubicBezTo>
                  <a:cubicBezTo>
                    <a:pt x="1212" y="843"/>
                    <a:pt x="1216" y="841"/>
                    <a:pt x="1218" y="836"/>
                  </a:cubicBezTo>
                  <a:cubicBezTo>
                    <a:pt x="1218" y="835"/>
                    <a:pt x="1219" y="835"/>
                    <a:pt x="1220" y="836"/>
                  </a:cubicBezTo>
                  <a:cubicBezTo>
                    <a:pt x="1222" y="837"/>
                    <a:pt x="1223" y="838"/>
                    <a:pt x="1225" y="837"/>
                  </a:cubicBezTo>
                  <a:cubicBezTo>
                    <a:pt x="1228" y="835"/>
                    <a:pt x="1231" y="834"/>
                    <a:pt x="1234" y="834"/>
                  </a:cubicBezTo>
                  <a:cubicBezTo>
                    <a:pt x="1237" y="834"/>
                    <a:pt x="1239" y="833"/>
                    <a:pt x="1242" y="832"/>
                  </a:cubicBezTo>
                  <a:cubicBezTo>
                    <a:pt x="1244" y="831"/>
                    <a:pt x="1247" y="829"/>
                    <a:pt x="1247" y="827"/>
                  </a:cubicBezTo>
                  <a:cubicBezTo>
                    <a:pt x="1248" y="825"/>
                    <a:pt x="1249" y="825"/>
                    <a:pt x="1250" y="825"/>
                  </a:cubicBezTo>
                  <a:cubicBezTo>
                    <a:pt x="1253" y="822"/>
                    <a:pt x="1257" y="820"/>
                    <a:pt x="1259" y="815"/>
                  </a:cubicBezTo>
                  <a:cubicBezTo>
                    <a:pt x="1259" y="815"/>
                    <a:pt x="1259" y="815"/>
                    <a:pt x="1260" y="815"/>
                  </a:cubicBezTo>
                  <a:cubicBezTo>
                    <a:pt x="1263" y="813"/>
                    <a:pt x="1264" y="810"/>
                    <a:pt x="1266" y="807"/>
                  </a:cubicBezTo>
                  <a:cubicBezTo>
                    <a:pt x="1266" y="806"/>
                    <a:pt x="1267" y="806"/>
                    <a:pt x="1268" y="805"/>
                  </a:cubicBezTo>
                  <a:cubicBezTo>
                    <a:pt x="1270" y="804"/>
                    <a:pt x="1271" y="803"/>
                    <a:pt x="1270" y="802"/>
                  </a:cubicBezTo>
                  <a:cubicBezTo>
                    <a:pt x="1269" y="799"/>
                    <a:pt x="1269" y="796"/>
                    <a:pt x="1270" y="793"/>
                  </a:cubicBezTo>
                  <a:cubicBezTo>
                    <a:pt x="1270" y="791"/>
                    <a:pt x="1269" y="790"/>
                    <a:pt x="1271" y="789"/>
                  </a:cubicBezTo>
                  <a:cubicBezTo>
                    <a:pt x="1275" y="787"/>
                    <a:pt x="1276" y="783"/>
                    <a:pt x="1277" y="779"/>
                  </a:cubicBezTo>
                  <a:cubicBezTo>
                    <a:pt x="1277" y="777"/>
                    <a:pt x="1278" y="775"/>
                    <a:pt x="1280" y="774"/>
                  </a:cubicBezTo>
                  <a:cubicBezTo>
                    <a:pt x="1282" y="772"/>
                    <a:pt x="1283" y="769"/>
                    <a:pt x="1283" y="766"/>
                  </a:cubicBezTo>
                  <a:cubicBezTo>
                    <a:pt x="1283" y="764"/>
                    <a:pt x="1284" y="762"/>
                    <a:pt x="1285" y="761"/>
                  </a:cubicBezTo>
                  <a:cubicBezTo>
                    <a:pt x="1287" y="757"/>
                    <a:pt x="1285" y="755"/>
                    <a:pt x="1283" y="753"/>
                  </a:cubicBezTo>
                  <a:cubicBezTo>
                    <a:pt x="1282" y="751"/>
                    <a:pt x="1280" y="750"/>
                    <a:pt x="1279" y="749"/>
                  </a:cubicBezTo>
                  <a:cubicBezTo>
                    <a:pt x="1278" y="748"/>
                    <a:pt x="1276" y="748"/>
                    <a:pt x="1275" y="748"/>
                  </a:cubicBezTo>
                  <a:cubicBezTo>
                    <a:pt x="1275" y="748"/>
                    <a:pt x="1275" y="748"/>
                    <a:pt x="1275" y="748"/>
                  </a:cubicBezTo>
                  <a:cubicBezTo>
                    <a:pt x="1274" y="748"/>
                    <a:pt x="1274" y="748"/>
                    <a:pt x="1274" y="748"/>
                  </a:cubicBezTo>
                  <a:cubicBezTo>
                    <a:pt x="1275" y="748"/>
                    <a:pt x="1275" y="748"/>
                    <a:pt x="1275" y="748"/>
                  </a:cubicBezTo>
                  <a:cubicBezTo>
                    <a:pt x="1275" y="748"/>
                    <a:pt x="1275" y="748"/>
                    <a:pt x="1275" y="748"/>
                  </a:cubicBezTo>
                  <a:cubicBezTo>
                    <a:pt x="1275" y="747"/>
                    <a:pt x="1275" y="746"/>
                    <a:pt x="1276" y="745"/>
                  </a:cubicBezTo>
                  <a:cubicBezTo>
                    <a:pt x="1277" y="744"/>
                    <a:pt x="1278" y="743"/>
                    <a:pt x="1280" y="742"/>
                  </a:cubicBezTo>
                  <a:cubicBezTo>
                    <a:pt x="1281" y="741"/>
                    <a:pt x="1281" y="739"/>
                    <a:pt x="1280" y="738"/>
                  </a:cubicBezTo>
                  <a:cubicBezTo>
                    <a:pt x="1279" y="736"/>
                    <a:pt x="1277" y="734"/>
                    <a:pt x="1275" y="733"/>
                  </a:cubicBezTo>
                  <a:cubicBezTo>
                    <a:pt x="1275" y="733"/>
                    <a:pt x="1275" y="733"/>
                    <a:pt x="1275" y="733"/>
                  </a:cubicBezTo>
                  <a:cubicBezTo>
                    <a:pt x="1274" y="732"/>
                    <a:pt x="1274" y="732"/>
                    <a:pt x="1274" y="732"/>
                  </a:cubicBezTo>
                  <a:cubicBezTo>
                    <a:pt x="1275" y="733"/>
                    <a:pt x="1275" y="733"/>
                    <a:pt x="1275" y="733"/>
                  </a:cubicBezTo>
                  <a:cubicBezTo>
                    <a:pt x="1275" y="733"/>
                    <a:pt x="1275" y="733"/>
                    <a:pt x="1275" y="733"/>
                  </a:cubicBezTo>
                  <a:cubicBezTo>
                    <a:pt x="1276" y="733"/>
                    <a:pt x="1276" y="732"/>
                    <a:pt x="1277" y="732"/>
                  </a:cubicBezTo>
                  <a:cubicBezTo>
                    <a:pt x="1279" y="731"/>
                    <a:pt x="1280" y="729"/>
                    <a:pt x="1278" y="727"/>
                  </a:cubicBezTo>
                  <a:cubicBezTo>
                    <a:pt x="1277" y="725"/>
                    <a:pt x="1276" y="724"/>
                    <a:pt x="1274" y="723"/>
                  </a:cubicBezTo>
                  <a:cubicBezTo>
                    <a:pt x="1271" y="722"/>
                    <a:pt x="1269" y="719"/>
                    <a:pt x="1268" y="717"/>
                  </a:cubicBezTo>
                  <a:cubicBezTo>
                    <a:pt x="1266" y="713"/>
                    <a:pt x="1264" y="709"/>
                    <a:pt x="1262" y="706"/>
                  </a:cubicBezTo>
                  <a:cubicBezTo>
                    <a:pt x="1261" y="703"/>
                    <a:pt x="1259" y="701"/>
                    <a:pt x="1257" y="700"/>
                  </a:cubicBezTo>
                  <a:cubicBezTo>
                    <a:pt x="1255" y="700"/>
                    <a:pt x="1254" y="699"/>
                    <a:pt x="1253" y="698"/>
                  </a:cubicBezTo>
                  <a:cubicBezTo>
                    <a:pt x="1250" y="697"/>
                    <a:pt x="1249" y="694"/>
                    <a:pt x="1249" y="691"/>
                  </a:cubicBezTo>
                  <a:cubicBezTo>
                    <a:pt x="1249" y="689"/>
                    <a:pt x="1249" y="686"/>
                    <a:pt x="1251" y="685"/>
                  </a:cubicBezTo>
                  <a:cubicBezTo>
                    <a:pt x="1252" y="683"/>
                    <a:pt x="1253" y="682"/>
                    <a:pt x="1254" y="680"/>
                  </a:cubicBezTo>
                  <a:cubicBezTo>
                    <a:pt x="1255" y="677"/>
                    <a:pt x="1258" y="675"/>
                    <a:pt x="1261" y="673"/>
                  </a:cubicBezTo>
                  <a:cubicBezTo>
                    <a:pt x="1264" y="671"/>
                    <a:pt x="1267" y="670"/>
                    <a:pt x="1270" y="670"/>
                  </a:cubicBezTo>
                  <a:cubicBezTo>
                    <a:pt x="1272" y="670"/>
                    <a:pt x="1272" y="668"/>
                    <a:pt x="1273" y="667"/>
                  </a:cubicBezTo>
                  <a:cubicBezTo>
                    <a:pt x="1273" y="666"/>
                    <a:pt x="1273" y="665"/>
                    <a:pt x="1273" y="664"/>
                  </a:cubicBezTo>
                  <a:cubicBezTo>
                    <a:pt x="1273" y="662"/>
                    <a:pt x="1271" y="660"/>
                    <a:pt x="1270" y="660"/>
                  </a:cubicBezTo>
                  <a:cubicBezTo>
                    <a:pt x="1268" y="660"/>
                    <a:pt x="1266" y="660"/>
                    <a:pt x="1264" y="660"/>
                  </a:cubicBezTo>
                  <a:cubicBezTo>
                    <a:pt x="1263" y="660"/>
                    <a:pt x="1261" y="660"/>
                    <a:pt x="1260" y="660"/>
                  </a:cubicBezTo>
                  <a:cubicBezTo>
                    <a:pt x="1258" y="659"/>
                    <a:pt x="1257" y="658"/>
                    <a:pt x="1256" y="658"/>
                  </a:cubicBezTo>
                  <a:cubicBezTo>
                    <a:pt x="1254" y="657"/>
                    <a:pt x="1253" y="657"/>
                    <a:pt x="1251" y="658"/>
                  </a:cubicBezTo>
                  <a:cubicBezTo>
                    <a:pt x="1249" y="659"/>
                    <a:pt x="1247" y="662"/>
                    <a:pt x="1245" y="664"/>
                  </a:cubicBezTo>
                  <a:cubicBezTo>
                    <a:pt x="1244" y="665"/>
                    <a:pt x="1243" y="665"/>
                    <a:pt x="1242" y="665"/>
                  </a:cubicBezTo>
                  <a:cubicBezTo>
                    <a:pt x="1240" y="666"/>
                    <a:pt x="1238" y="665"/>
                    <a:pt x="1237" y="663"/>
                  </a:cubicBezTo>
                  <a:cubicBezTo>
                    <a:pt x="1236" y="660"/>
                    <a:pt x="1235" y="658"/>
                    <a:pt x="1231" y="657"/>
                  </a:cubicBezTo>
                  <a:cubicBezTo>
                    <a:pt x="1228" y="656"/>
                    <a:pt x="1226" y="654"/>
                    <a:pt x="1223" y="651"/>
                  </a:cubicBezTo>
                  <a:cubicBezTo>
                    <a:pt x="1222" y="649"/>
                    <a:pt x="1223" y="644"/>
                    <a:pt x="1226" y="644"/>
                  </a:cubicBezTo>
                  <a:cubicBezTo>
                    <a:pt x="1227" y="644"/>
                    <a:pt x="1228" y="644"/>
                    <a:pt x="1229" y="644"/>
                  </a:cubicBezTo>
                  <a:cubicBezTo>
                    <a:pt x="1232" y="643"/>
                    <a:pt x="1234" y="642"/>
                    <a:pt x="1234" y="640"/>
                  </a:cubicBezTo>
                  <a:cubicBezTo>
                    <a:pt x="1236" y="635"/>
                    <a:pt x="1236" y="631"/>
                    <a:pt x="1241" y="629"/>
                  </a:cubicBezTo>
                  <a:cubicBezTo>
                    <a:pt x="1242" y="628"/>
                    <a:pt x="1243" y="627"/>
                    <a:pt x="1244" y="625"/>
                  </a:cubicBezTo>
                  <a:cubicBezTo>
                    <a:pt x="1245" y="623"/>
                    <a:pt x="1246" y="621"/>
                    <a:pt x="1247" y="620"/>
                  </a:cubicBezTo>
                  <a:cubicBezTo>
                    <a:pt x="1248" y="619"/>
                    <a:pt x="1249" y="618"/>
                    <a:pt x="1250" y="618"/>
                  </a:cubicBezTo>
                  <a:cubicBezTo>
                    <a:pt x="1253" y="617"/>
                    <a:pt x="1255" y="619"/>
                    <a:pt x="1257" y="621"/>
                  </a:cubicBezTo>
                  <a:cubicBezTo>
                    <a:pt x="1258" y="622"/>
                    <a:pt x="1258" y="624"/>
                    <a:pt x="1257" y="626"/>
                  </a:cubicBezTo>
                  <a:cubicBezTo>
                    <a:pt x="1257" y="626"/>
                    <a:pt x="1256" y="627"/>
                    <a:pt x="1256" y="628"/>
                  </a:cubicBezTo>
                  <a:cubicBezTo>
                    <a:pt x="1254" y="630"/>
                    <a:pt x="1254" y="632"/>
                    <a:pt x="1255" y="635"/>
                  </a:cubicBezTo>
                  <a:cubicBezTo>
                    <a:pt x="1256" y="636"/>
                    <a:pt x="1256" y="637"/>
                    <a:pt x="1256" y="638"/>
                  </a:cubicBezTo>
                  <a:cubicBezTo>
                    <a:pt x="1257" y="640"/>
                    <a:pt x="1256" y="641"/>
                    <a:pt x="1255" y="642"/>
                  </a:cubicBezTo>
                  <a:cubicBezTo>
                    <a:pt x="1255" y="642"/>
                    <a:pt x="1254" y="643"/>
                    <a:pt x="1254" y="643"/>
                  </a:cubicBezTo>
                  <a:cubicBezTo>
                    <a:pt x="1255" y="644"/>
                    <a:pt x="1255" y="644"/>
                    <a:pt x="1255" y="645"/>
                  </a:cubicBezTo>
                  <a:cubicBezTo>
                    <a:pt x="1256" y="645"/>
                    <a:pt x="1257" y="645"/>
                    <a:pt x="1257" y="645"/>
                  </a:cubicBezTo>
                  <a:cubicBezTo>
                    <a:pt x="1260" y="644"/>
                    <a:pt x="1261" y="642"/>
                    <a:pt x="1263" y="640"/>
                  </a:cubicBezTo>
                  <a:cubicBezTo>
                    <a:pt x="1267" y="634"/>
                    <a:pt x="1273" y="632"/>
                    <a:pt x="1279" y="631"/>
                  </a:cubicBezTo>
                  <a:cubicBezTo>
                    <a:pt x="1280" y="631"/>
                    <a:pt x="1281" y="632"/>
                    <a:pt x="1283" y="632"/>
                  </a:cubicBezTo>
                  <a:cubicBezTo>
                    <a:pt x="1284" y="632"/>
                    <a:pt x="1285" y="633"/>
                    <a:pt x="1286" y="633"/>
                  </a:cubicBezTo>
                  <a:cubicBezTo>
                    <a:pt x="1290" y="634"/>
                    <a:pt x="1290" y="634"/>
                    <a:pt x="1290" y="639"/>
                  </a:cubicBezTo>
                  <a:cubicBezTo>
                    <a:pt x="1290" y="643"/>
                    <a:pt x="1290" y="646"/>
                    <a:pt x="1290" y="650"/>
                  </a:cubicBezTo>
                  <a:cubicBezTo>
                    <a:pt x="1290" y="652"/>
                    <a:pt x="1291" y="654"/>
                    <a:pt x="1292" y="655"/>
                  </a:cubicBezTo>
                  <a:cubicBezTo>
                    <a:pt x="1293" y="656"/>
                    <a:pt x="1295" y="657"/>
                    <a:pt x="1296" y="656"/>
                  </a:cubicBezTo>
                  <a:cubicBezTo>
                    <a:pt x="1297" y="656"/>
                    <a:pt x="1299" y="656"/>
                    <a:pt x="1300" y="655"/>
                  </a:cubicBezTo>
                  <a:cubicBezTo>
                    <a:pt x="1302" y="655"/>
                    <a:pt x="1303" y="655"/>
                    <a:pt x="1305" y="657"/>
                  </a:cubicBezTo>
                  <a:cubicBezTo>
                    <a:pt x="1306" y="658"/>
                    <a:pt x="1308" y="659"/>
                    <a:pt x="1309" y="661"/>
                  </a:cubicBezTo>
                  <a:cubicBezTo>
                    <a:pt x="1310" y="662"/>
                    <a:pt x="1310" y="663"/>
                    <a:pt x="1308" y="665"/>
                  </a:cubicBezTo>
                  <a:cubicBezTo>
                    <a:pt x="1307" y="667"/>
                    <a:pt x="1306" y="668"/>
                    <a:pt x="1308" y="669"/>
                  </a:cubicBezTo>
                  <a:cubicBezTo>
                    <a:pt x="1312" y="673"/>
                    <a:pt x="1313" y="678"/>
                    <a:pt x="1312" y="683"/>
                  </a:cubicBezTo>
                  <a:cubicBezTo>
                    <a:pt x="1312" y="685"/>
                    <a:pt x="1312" y="686"/>
                    <a:pt x="1312" y="688"/>
                  </a:cubicBezTo>
                  <a:cubicBezTo>
                    <a:pt x="1312" y="691"/>
                    <a:pt x="1314" y="693"/>
                    <a:pt x="1315" y="696"/>
                  </a:cubicBezTo>
                  <a:cubicBezTo>
                    <a:pt x="1315" y="696"/>
                    <a:pt x="1316" y="696"/>
                    <a:pt x="1316" y="696"/>
                  </a:cubicBezTo>
                  <a:cubicBezTo>
                    <a:pt x="1318" y="696"/>
                    <a:pt x="1320" y="695"/>
                    <a:pt x="1321" y="693"/>
                  </a:cubicBezTo>
                  <a:cubicBezTo>
                    <a:pt x="1323" y="691"/>
                    <a:pt x="1326" y="690"/>
                    <a:pt x="1328" y="691"/>
                  </a:cubicBezTo>
                  <a:cubicBezTo>
                    <a:pt x="1330" y="691"/>
                    <a:pt x="1331" y="691"/>
                    <a:pt x="1332" y="691"/>
                  </a:cubicBezTo>
                  <a:cubicBezTo>
                    <a:pt x="1335" y="691"/>
                    <a:pt x="1336" y="690"/>
                    <a:pt x="1337" y="688"/>
                  </a:cubicBezTo>
                  <a:cubicBezTo>
                    <a:pt x="1340" y="684"/>
                    <a:pt x="1341" y="680"/>
                    <a:pt x="1340" y="675"/>
                  </a:cubicBezTo>
                  <a:cubicBezTo>
                    <a:pt x="1339" y="673"/>
                    <a:pt x="1339" y="671"/>
                    <a:pt x="1338" y="669"/>
                  </a:cubicBezTo>
                  <a:cubicBezTo>
                    <a:pt x="1335" y="660"/>
                    <a:pt x="1335" y="660"/>
                    <a:pt x="1329" y="653"/>
                  </a:cubicBezTo>
                  <a:cubicBezTo>
                    <a:pt x="1327" y="651"/>
                    <a:pt x="1325" y="648"/>
                    <a:pt x="1323" y="645"/>
                  </a:cubicBezTo>
                  <a:cubicBezTo>
                    <a:pt x="1322" y="643"/>
                    <a:pt x="1320" y="641"/>
                    <a:pt x="1317" y="639"/>
                  </a:cubicBezTo>
                  <a:cubicBezTo>
                    <a:pt x="1315" y="638"/>
                    <a:pt x="1313" y="637"/>
                    <a:pt x="1311" y="635"/>
                  </a:cubicBezTo>
                  <a:cubicBezTo>
                    <a:pt x="1310" y="634"/>
                    <a:pt x="1309" y="630"/>
                    <a:pt x="1310" y="628"/>
                  </a:cubicBezTo>
                  <a:cubicBezTo>
                    <a:pt x="1311" y="627"/>
                    <a:pt x="1312" y="626"/>
                    <a:pt x="1313" y="625"/>
                  </a:cubicBezTo>
                  <a:cubicBezTo>
                    <a:pt x="1315" y="623"/>
                    <a:pt x="1317" y="621"/>
                    <a:pt x="1319" y="619"/>
                  </a:cubicBezTo>
                  <a:cubicBezTo>
                    <a:pt x="1323" y="615"/>
                    <a:pt x="1325" y="610"/>
                    <a:pt x="1323" y="603"/>
                  </a:cubicBezTo>
                  <a:cubicBezTo>
                    <a:pt x="1321" y="599"/>
                    <a:pt x="1323" y="594"/>
                    <a:pt x="1326" y="591"/>
                  </a:cubicBezTo>
                  <a:cubicBezTo>
                    <a:pt x="1327" y="590"/>
                    <a:pt x="1329" y="589"/>
                    <a:pt x="1330" y="588"/>
                  </a:cubicBezTo>
                  <a:cubicBezTo>
                    <a:pt x="1331" y="587"/>
                    <a:pt x="1332" y="586"/>
                    <a:pt x="1333" y="585"/>
                  </a:cubicBezTo>
                  <a:cubicBezTo>
                    <a:pt x="1334" y="583"/>
                    <a:pt x="1334" y="580"/>
                    <a:pt x="1337" y="580"/>
                  </a:cubicBezTo>
                  <a:cubicBezTo>
                    <a:pt x="1340" y="578"/>
                    <a:pt x="1341" y="582"/>
                    <a:pt x="1343" y="583"/>
                  </a:cubicBezTo>
                  <a:cubicBezTo>
                    <a:pt x="1346" y="584"/>
                    <a:pt x="1348" y="584"/>
                    <a:pt x="1351" y="583"/>
                  </a:cubicBezTo>
                  <a:cubicBezTo>
                    <a:pt x="1353" y="582"/>
                    <a:pt x="1356" y="580"/>
                    <a:pt x="1357" y="578"/>
                  </a:cubicBezTo>
                  <a:cubicBezTo>
                    <a:pt x="1360" y="575"/>
                    <a:pt x="1363" y="571"/>
                    <a:pt x="1364" y="567"/>
                  </a:cubicBezTo>
                  <a:cubicBezTo>
                    <a:pt x="1366" y="560"/>
                    <a:pt x="1371" y="554"/>
                    <a:pt x="1372" y="547"/>
                  </a:cubicBezTo>
                  <a:cubicBezTo>
                    <a:pt x="1372" y="545"/>
                    <a:pt x="1373" y="544"/>
                    <a:pt x="1374" y="543"/>
                  </a:cubicBezTo>
                  <a:cubicBezTo>
                    <a:pt x="1378" y="537"/>
                    <a:pt x="1379" y="530"/>
                    <a:pt x="1379" y="523"/>
                  </a:cubicBezTo>
                  <a:cubicBezTo>
                    <a:pt x="1380" y="517"/>
                    <a:pt x="1382" y="511"/>
                    <a:pt x="1382" y="505"/>
                  </a:cubicBezTo>
                  <a:cubicBezTo>
                    <a:pt x="1382" y="504"/>
                    <a:pt x="1383" y="503"/>
                    <a:pt x="1383" y="502"/>
                  </a:cubicBezTo>
                  <a:cubicBezTo>
                    <a:pt x="1386" y="498"/>
                    <a:pt x="1385" y="494"/>
                    <a:pt x="1385" y="490"/>
                  </a:cubicBezTo>
                  <a:cubicBezTo>
                    <a:pt x="1384" y="483"/>
                    <a:pt x="1382" y="476"/>
                    <a:pt x="1378" y="469"/>
                  </a:cubicBezTo>
                  <a:cubicBezTo>
                    <a:pt x="1376" y="467"/>
                    <a:pt x="1375" y="464"/>
                    <a:pt x="1375" y="461"/>
                  </a:cubicBezTo>
                  <a:cubicBezTo>
                    <a:pt x="1375" y="455"/>
                    <a:pt x="1375" y="448"/>
                    <a:pt x="1375" y="442"/>
                  </a:cubicBezTo>
                  <a:cubicBezTo>
                    <a:pt x="1375" y="442"/>
                    <a:pt x="1375" y="441"/>
                    <a:pt x="1376" y="440"/>
                  </a:cubicBezTo>
                  <a:cubicBezTo>
                    <a:pt x="1376" y="441"/>
                    <a:pt x="1376" y="441"/>
                    <a:pt x="1376" y="441"/>
                  </a:cubicBezTo>
                  <a:cubicBezTo>
                    <a:pt x="1379" y="444"/>
                    <a:pt x="1382" y="447"/>
                    <a:pt x="1384" y="450"/>
                  </a:cubicBezTo>
                  <a:cubicBezTo>
                    <a:pt x="1387" y="453"/>
                    <a:pt x="1387" y="458"/>
                    <a:pt x="1389" y="462"/>
                  </a:cubicBezTo>
                  <a:cubicBezTo>
                    <a:pt x="1390" y="463"/>
                    <a:pt x="1391" y="465"/>
                    <a:pt x="1391" y="467"/>
                  </a:cubicBezTo>
                  <a:cubicBezTo>
                    <a:pt x="1393" y="471"/>
                    <a:pt x="1395" y="475"/>
                    <a:pt x="1395" y="479"/>
                  </a:cubicBezTo>
                  <a:cubicBezTo>
                    <a:pt x="1395" y="480"/>
                    <a:pt x="1395" y="481"/>
                    <a:pt x="1395" y="481"/>
                  </a:cubicBezTo>
                  <a:cubicBezTo>
                    <a:pt x="1397" y="486"/>
                    <a:pt x="1397" y="492"/>
                    <a:pt x="1401" y="496"/>
                  </a:cubicBezTo>
                  <a:cubicBezTo>
                    <a:pt x="1403" y="498"/>
                    <a:pt x="1403" y="501"/>
                    <a:pt x="1404" y="503"/>
                  </a:cubicBezTo>
                  <a:cubicBezTo>
                    <a:pt x="1404" y="507"/>
                    <a:pt x="1405" y="510"/>
                    <a:pt x="1407" y="514"/>
                  </a:cubicBezTo>
                  <a:cubicBezTo>
                    <a:pt x="1408" y="516"/>
                    <a:pt x="1409" y="518"/>
                    <a:pt x="1408" y="521"/>
                  </a:cubicBezTo>
                  <a:cubicBezTo>
                    <a:pt x="1408" y="522"/>
                    <a:pt x="1408" y="523"/>
                    <a:pt x="1409" y="524"/>
                  </a:cubicBezTo>
                  <a:cubicBezTo>
                    <a:pt x="1409" y="527"/>
                    <a:pt x="1411" y="529"/>
                    <a:pt x="1413" y="530"/>
                  </a:cubicBezTo>
                  <a:cubicBezTo>
                    <a:pt x="1414" y="530"/>
                    <a:pt x="1415" y="530"/>
                    <a:pt x="1415" y="530"/>
                  </a:cubicBezTo>
                  <a:cubicBezTo>
                    <a:pt x="1415" y="528"/>
                    <a:pt x="1415" y="527"/>
                    <a:pt x="1415" y="525"/>
                  </a:cubicBezTo>
                  <a:cubicBezTo>
                    <a:pt x="1415" y="523"/>
                    <a:pt x="1416" y="522"/>
                    <a:pt x="1419" y="523"/>
                  </a:cubicBezTo>
                  <a:cubicBezTo>
                    <a:pt x="1421" y="523"/>
                    <a:pt x="1423" y="525"/>
                    <a:pt x="1425" y="526"/>
                  </a:cubicBezTo>
                  <a:cubicBezTo>
                    <a:pt x="1425" y="526"/>
                    <a:pt x="1426" y="526"/>
                    <a:pt x="1426" y="526"/>
                  </a:cubicBezTo>
                  <a:cubicBezTo>
                    <a:pt x="1426" y="525"/>
                    <a:pt x="1427" y="524"/>
                    <a:pt x="1427" y="524"/>
                  </a:cubicBezTo>
                  <a:cubicBezTo>
                    <a:pt x="1426" y="521"/>
                    <a:pt x="1425" y="518"/>
                    <a:pt x="1423" y="517"/>
                  </a:cubicBezTo>
                  <a:cubicBezTo>
                    <a:pt x="1418" y="515"/>
                    <a:pt x="1417" y="510"/>
                    <a:pt x="1413" y="507"/>
                  </a:cubicBezTo>
                  <a:cubicBezTo>
                    <a:pt x="1412" y="504"/>
                    <a:pt x="1410" y="502"/>
                    <a:pt x="1409" y="499"/>
                  </a:cubicBezTo>
                  <a:cubicBezTo>
                    <a:pt x="1409" y="495"/>
                    <a:pt x="1408" y="491"/>
                    <a:pt x="1408" y="488"/>
                  </a:cubicBezTo>
                  <a:cubicBezTo>
                    <a:pt x="1408" y="487"/>
                    <a:pt x="1408" y="486"/>
                    <a:pt x="1408" y="484"/>
                  </a:cubicBezTo>
                  <a:cubicBezTo>
                    <a:pt x="1408" y="483"/>
                    <a:pt x="1409" y="481"/>
                    <a:pt x="1410" y="481"/>
                  </a:cubicBezTo>
                  <a:cubicBezTo>
                    <a:pt x="1412" y="481"/>
                    <a:pt x="1414" y="481"/>
                    <a:pt x="1416" y="481"/>
                  </a:cubicBezTo>
                  <a:cubicBezTo>
                    <a:pt x="1416" y="479"/>
                    <a:pt x="1416" y="477"/>
                    <a:pt x="1415" y="476"/>
                  </a:cubicBezTo>
                  <a:cubicBezTo>
                    <a:pt x="1408" y="464"/>
                    <a:pt x="1402" y="452"/>
                    <a:pt x="1393" y="442"/>
                  </a:cubicBezTo>
                  <a:cubicBezTo>
                    <a:pt x="1390" y="438"/>
                    <a:pt x="1388" y="435"/>
                    <a:pt x="1389" y="431"/>
                  </a:cubicBezTo>
                  <a:cubicBezTo>
                    <a:pt x="1389" y="429"/>
                    <a:pt x="1388" y="427"/>
                    <a:pt x="1387" y="425"/>
                  </a:cubicBezTo>
                  <a:cubicBezTo>
                    <a:pt x="1384" y="420"/>
                    <a:pt x="1383" y="414"/>
                    <a:pt x="1378" y="411"/>
                  </a:cubicBezTo>
                  <a:cubicBezTo>
                    <a:pt x="1376" y="409"/>
                    <a:pt x="1376" y="407"/>
                    <a:pt x="1374" y="405"/>
                  </a:cubicBezTo>
                  <a:cubicBezTo>
                    <a:pt x="1373" y="403"/>
                    <a:pt x="1371" y="402"/>
                    <a:pt x="1369" y="401"/>
                  </a:cubicBezTo>
                  <a:cubicBezTo>
                    <a:pt x="1368" y="401"/>
                    <a:pt x="1368" y="402"/>
                    <a:pt x="1367" y="403"/>
                  </a:cubicBezTo>
                  <a:cubicBezTo>
                    <a:pt x="1367" y="403"/>
                    <a:pt x="1367" y="403"/>
                    <a:pt x="1367" y="404"/>
                  </a:cubicBezTo>
                  <a:cubicBezTo>
                    <a:pt x="1367" y="404"/>
                    <a:pt x="1368" y="405"/>
                    <a:pt x="1368" y="405"/>
                  </a:cubicBezTo>
                  <a:cubicBezTo>
                    <a:pt x="1372" y="410"/>
                    <a:pt x="1372" y="410"/>
                    <a:pt x="1369" y="415"/>
                  </a:cubicBezTo>
                  <a:cubicBezTo>
                    <a:pt x="1368" y="416"/>
                    <a:pt x="1368" y="417"/>
                    <a:pt x="1368" y="418"/>
                  </a:cubicBezTo>
                  <a:cubicBezTo>
                    <a:pt x="1368" y="419"/>
                    <a:pt x="1369" y="420"/>
                    <a:pt x="1370" y="422"/>
                  </a:cubicBezTo>
                  <a:cubicBezTo>
                    <a:pt x="1372" y="425"/>
                    <a:pt x="1373" y="429"/>
                    <a:pt x="1374" y="433"/>
                  </a:cubicBezTo>
                  <a:cubicBezTo>
                    <a:pt x="1374" y="434"/>
                    <a:pt x="1373" y="435"/>
                    <a:pt x="1373" y="435"/>
                  </a:cubicBezTo>
                  <a:cubicBezTo>
                    <a:pt x="1372" y="436"/>
                    <a:pt x="1371" y="435"/>
                    <a:pt x="1371" y="433"/>
                  </a:cubicBezTo>
                  <a:cubicBezTo>
                    <a:pt x="1370" y="431"/>
                    <a:pt x="1370" y="429"/>
                    <a:pt x="1368" y="427"/>
                  </a:cubicBezTo>
                  <a:cubicBezTo>
                    <a:pt x="1367" y="426"/>
                    <a:pt x="1366" y="425"/>
                    <a:pt x="1366" y="423"/>
                  </a:cubicBezTo>
                  <a:cubicBezTo>
                    <a:pt x="1367" y="420"/>
                    <a:pt x="1365" y="418"/>
                    <a:pt x="1362" y="416"/>
                  </a:cubicBezTo>
                  <a:cubicBezTo>
                    <a:pt x="1358" y="413"/>
                    <a:pt x="1353" y="411"/>
                    <a:pt x="1349" y="408"/>
                  </a:cubicBezTo>
                  <a:cubicBezTo>
                    <a:pt x="1348" y="407"/>
                    <a:pt x="1346" y="407"/>
                    <a:pt x="1345" y="407"/>
                  </a:cubicBezTo>
                  <a:cubicBezTo>
                    <a:pt x="1343" y="407"/>
                    <a:pt x="1342" y="407"/>
                    <a:pt x="1340" y="408"/>
                  </a:cubicBezTo>
                  <a:cubicBezTo>
                    <a:pt x="1338" y="408"/>
                    <a:pt x="1336" y="408"/>
                    <a:pt x="1336" y="411"/>
                  </a:cubicBezTo>
                  <a:cubicBezTo>
                    <a:pt x="1335" y="413"/>
                    <a:pt x="1334" y="416"/>
                    <a:pt x="1332" y="417"/>
                  </a:cubicBezTo>
                  <a:cubicBezTo>
                    <a:pt x="1332" y="417"/>
                    <a:pt x="1331" y="417"/>
                    <a:pt x="1331" y="417"/>
                  </a:cubicBezTo>
                  <a:cubicBezTo>
                    <a:pt x="1330" y="414"/>
                    <a:pt x="1328" y="411"/>
                    <a:pt x="1327" y="408"/>
                  </a:cubicBezTo>
                  <a:cubicBezTo>
                    <a:pt x="1327" y="408"/>
                    <a:pt x="1326" y="408"/>
                    <a:pt x="1326" y="408"/>
                  </a:cubicBezTo>
                  <a:cubicBezTo>
                    <a:pt x="1325" y="408"/>
                    <a:pt x="1325" y="408"/>
                    <a:pt x="1324" y="409"/>
                  </a:cubicBezTo>
                  <a:cubicBezTo>
                    <a:pt x="1323" y="410"/>
                    <a:pt x="1323" y="411"/>
                    <a:pt x="1324" y="413"/>
                  </a:cubicBezTo>
                  <a:cubicBezTo>
                    <a:pt x="1324" y="413"/>
                    <a:pt x="1323" y="414"/>
                    <a:pt x="1323" y="415"/>
                  </a:cubicBezTo>
                  <a:cubicBezTo>
                    <a:pt x="1322" y="415"/>
                    <a:pt x="1321" y="415"/>
                    <a:pt x="1321" y="414"/>
                  </a:cubicBezTo>
                  <a:cubicBezTo>
                    <a:pt x="1320" y="411"/>
                    <a:pt x="1319" y="409"/>
                    <a:pt x="1318" y="406"/>
                  </a:cubicBezTo>
                  <a:cubicBezTo>
                    <a:pt x="1317" y="403"/>
                    <a:pt x="1315" y="403"/>
                    <a:pt x="1312" y="403"/>
                  </a:cubicBezTo>
                  <a:cubicBezTo>
                    <a:pt x="1311" y="404"/>
                    <a:pt x="1310" y="404"/>
                    <a:pt x="1309" y="405"/>
                  </a:cubicBezTo>
                  <a:cubicBezTo>
                    <a:pt x="1308" y="405"/>
                    <a:pt x="1307" y="405"/>
                    <a:pt x="1306" y="405"/>
                  </a:cubicBezTo>
                  <a:cubicBezTo>
                    <a:pt x="1304" y="404"/>
                    <a:pt x="1302" y="402"/>
                    <a:pt x="1303" y="401"/>
                  </a:cubicBezTo>
                  <a:cubicBezTo>
                    <a:pt x="1303" y="400"/>
                    <a:pt x="1303" y="399"/>
                    <a:pt x="1304" y="398"/>
                  </a:cubicBezTo>
                  <a:cubicBezTo>
                    <a:pt x="1306" y="394"/>
                    <a:pt x="1308" y="391"/>
                    <a:pt x="1309" y="388"/>
                  </a:cubicBezTo>
                  <a:cubicBezTo>
                    <a:pt x="1311" y="384"/>
                    <a:pt x="1314" y="381"/>
                    <a:pt x="1314" y="376"/>
                  </a:cubicBezTo>
                  <a:cubicBezTo>
                    <a:pt x="1315" y="369"/>
                    <a:pt x="1317" y="362"/>
                    <a:pt x="1320" y="355"/>
                  </a:cubicBezTo>
                  <a:cubicBezTo>
                    <a:pt x="1323" y="351"/>
                    <a:pt x="1325" y="346"/>
                    <a:pt x="1324" y="340"/>
                  </a:cubicBezTo>
                  <a:cubicBezTo>
                    <a:pt x="1323" y="338"/>
                    <a:pt x="1324" y="336"/>
                    <a:pt x="1325" y="334"/>
                  </a:cubicBezTo>
                  <a:cubicBezTo>
                    <a:pt x="1327" y="331"/>
                    <a:pt x="1328" y="328"/>
                    <a:pt x="1326" y="325"/>
                  </a:cubicBezTo>
                  <a:cubicBezTo>
                    <a:pt x="1326" y="323"/>
                    <a:pt x="1327" y="322"/>
                    <a:pt x="1327" y="320"/>
                  </a:cubicBezTo>
                  <a:cubicBezTo>
                    <a:pt x="1329" y="317"/>
                    <a:pt x="1331" y="315"/>
                    <a:pt x="1335" y="315"/>
                  </a:cubicBezTo>
                  <a:cubicBezTo>
                    <a:pt x="1340" y="314"/>
                    <a:pt x="1344" y="312"/>
                    <a:pt x="1348" y="310"/>
                  </a:cubicBezTo>
                  <a:cubicBezTo>
                    <a:pt x="1350" y="310"/>
                    <a:pt x="1352" y="310"/>
                    <a:pt x="1354" y="311"/>
                  </a:cubicBezTo>
                  <a:cubicBezTo>
                    <a:pt x="1356" y="312"/>
                    <a:pt x="1357" y="312"/>
                    <a:pt x="1358" y="310"/>
                  </a:cubicBezTo>
                  <a:cubicBezTo>
                    <a:pt x="1360" y="307"/>
                    <a:pt x="1363" y="306"/>
                    <a:pt x="1365" y="306"/>
                  </a:cubicBezTo>
                  <a:cubicBezTo>
                    <a:pt x="1369" y="307"/>
                    <a:pt x="1373" y="305"/>
                    <a:pt x="1377" y="304"/>
                  </a:cubicBezTo>
                  <a:cubicBezTo>
                    <a:pt x="1378" y="304"/>
                    <a:pt x="1379" y="304"/>
                    <a:pt x="1379" y="303"/>
                  </a:cubicBezTo>
                  <a:cubicBezTo>
                    <a:pt x="1379" y="301"/>
                    <a:pt x="1380" y="299"/>
                    <a:pt x="1380" y="298"/>
                  </a:cubicBezTo>
                  <a:cubicBezTo>
                    <a:pt x="1381" y="296"/>
                    <a:pt x="1383" y="295"/>
                    <a:pt x="1384" y="295"/>
                  </a:cubicBezTo>
                  <a:cubicBezTo>
                    <a:pt x="1390" y="295"/>
                    <a:pt x="1395" y="296"/>
                    <a:pt x="1400" y="296"/>
                  </a:cubicBezTo>
                  <a:cubicBezTo>
                    <a:pt x="1401" y="296"/>
                    <a:pt x="1402" y="297"/>
                    <a:pt x="1403" y="298"/>
                  </a:cubicBezTo>
                  <a:cubicBezTo>
                    <a:pt x="1404" y="298"/>
                    <a:pt x="1404" y="299"/>
                    <a:pt x="1404" y="300"/>
                  </a:cubicBezTo>
                  <a:cubicBezTo>
                    <a:pt x="1404" y="300"/>
                    <a:pt x="1403" y="301"/>
                    <a:pt x="1403" y="301"/>
                  </a:cubicBezTo>
                  <a:cubicBezTo>
                    <a:pt x="1402" y="303"/>
                    <a:pt x="1402" y="304"/>
                    <a:pt x="1403" y="305"/>
                  </a:cubicBezTo>
                  <a:cubicBezTo>
                    <a:pt x="1405" y="307"/>
                    <a:pt x="1406" y="307"/>
                    <a:pt x="1407" y="307"/>
                  </a:cubicBezTo>
                  <a:cubicBezTo>
                    <a:pt x="1411" y="304"/>
                    <a:pt x="1416" y="303"/>
                    <a:pt x="1418" y="299"/>
                  </a:cubicBezTo>
                  <a:cubicBezTo>
                    <a:pt x="1419" y="298"/>
                    <a:pt x="1421" y="297"/>
                    <a:pt x="1422" y="298"/>
                  </a:cubicBezTo>
                  <a:cubicBezTo>
                    <a:pt x="1424" y="299"/>
                    <a:pt x="1425" y="298"/>
                    <a:pt x="1426" y="297"/>
                  </a:cubicBezTo>
                  <a:cubicBezTo>
                    <a:pt x="1428" y="295"/>
                    <a:pt x="1431" y="294"/>
                    <a:pt x="1430" y="292"/>
                  </a:cubicBezTo>
                  <a:cubicBezTo>
                    <a:pt x="1429" y="289"/>
                    <a:pt x="1427" y="289"/>
                    <a:pt x="1425" y="289"/>
                  </a:cubicBezTo>
                  <a:cubicBezTo>
                    <a:pt x="1424" y="289"/>
                    <a:pt x="1424" y="289"/>
                    <a:pt x="1424" y="288"/>
                  </a:cubicBezTo>
                  <a:cubicBezTo>
                    <a:pt x="1422" y="288"/>
                    <a:pt x="1421" y="288"/>
                    <a:pt x="1421" y="287"/>
                  </a:cubicBezTo>
                  <a:cubicBezTo>
                    <a:pt x="1419" y="283"/>
                    <a:pt x="1419" y="279"/>
                    <a:pt x="1421" y="275"/>
                  </a:cubicBezTo>
                  <a:cubicBezTo>
                    <a:pt x="1421" y="274"/>
                    <a:pt x="1421" y="273"/>
                    <a:pt x="1421" y="272"/>
                  </a:cubicBezTo>
                  <a:cubicBezTo>
                    <a:pt x="1423" y="269"/>
                    <a:pt x="1423" y="266"/>
                    <a:pt x="1423" y="263"/>
                  </a:cubicBezTo>
                  <a:cubicBezTo>
                    <a:pt x="1423" y="258"/>
                    <a:pt x="1423" y="254"/>
                    <a:pt x="1423" y="249"/>
                  </a:cubicBezTo>
                  <a:cubicBezTo>
                    <a:pt x="1422" y="246"/>
                    <a:pt x="1424" y="244"/>
                    <a:pt x="1427" y="242"/>
                  </a:cubicBezTo>
                  <a:cubicBezTo>
                    <a:pt x="1430" y="241"/>
                    <a:pt x="1432" y="241"/>
                    <a:pt x="1435" y="240"/>
                  </a:cubicBezTo>
                  <a:cubicBezTo>
                    <a:pt x="1437" y="238"/>
                    <a:pt x="1440" y="238"/>
                    <a:pt x="1442" y="239"/>
                  </a:cubicBezTo>
                  <a:cubicBezTo>
                    <a:pt x="1444" y="239"/>
                    <a:pt x="1445" y="238"/>
                    <a:pt x="1446" y="237"/>
                  </a:cubicBezTo>
                  <a:cubicBezTo>
                    <a:pt x="1448" y="237"/>
                    <a:pt x="1449" y="237"/>
                    <a:pt x="1449" y="238"/>
                  </a:cubicBezTo>
                  <a:cubicBezTo>
                    <a:pt x="1449" y="241"/>
                    <a:pt x="1450" y="243"/>
                    <a:pt x="1450" y="246"/>
                  </a:cubicBezTo>
                  <a:cubicBezTo>
                    <a:pt x="1450" y="248"/>
                    <a:pt x="1452" y="250"/>
                    <a:pt x="1454" y="251"/>
                  </a:cubicBezTo>
                  <a:cubicBezTo>
                    <a:pt x="1456" y="253"/>
                    <a:pt x="1458" y="253"/>
                    <a:pt x="1460" y="255"/>
                  </a:cubicBezTo>
                  <a:cubicBezTo>
                    <a:pt x="1461" y="255"/>
                    <a:pt x="1462" y="255"/>
                    <a:pt x="1462" y="254"/>
                  </a:cubicBezTo>
                  <a:cubicBezTo>
                    <a:pt x="1463" y="254"/>
                    <a:pt x="1464" y="253"/>
                    <a:pt x="1464" y="252"/>
                  </a:cubicBezTo>
                  <a:cubicBezTo>
                    <a:pt x="1465" y="247"/>
                    <a:pt x="1466" y="243"/>
                    <a:pt x="1466" y="238"/>
                  </a:cubicBezTo>
                  <a:cubicBezTo>
                    <a:pt x="1467" y="235"/>
                    <a:pt x="1468" y="234"/>
                    <a:pt x="1471" y="233"/>
                  </a:cubicBezTo>
                  <a:cubicBezTo>
                    <a:pt x="1472" y="232"/>
                    <a:pt x="1472" y="231"/>
                    <a:pt x="1473" y="229"/>
                  </a:cubicBezTo>
                  <a:cubicBezTo>
                    <a:pt x="1472" y="229"/>
                    <a:pt x="1472" y="229"/>
                    <a:pt x="1472" y="229"/>
                  </a:cubicBezTo>
                  <a:cubicBezTo>
                    <a:pt x="1467" y="225"/>
                    <a:pt x="1465" y="219"/>
                    <a:pt x="1464" y="213"/>
                  </a:cubicBezTo>
                  <a:cubicBezTo>
                    <a:pt x="1464" y="213"/>
                    <a:pt x="1465" y="213"/>
                    <a:pt x="1465" y="212"/>
                  </a:cubicBezTo>
                  <a:cubicBezTo>
                    <a:pt x="1466" y="210"/>
                    <a:pt x="1470" y="209"/>
                    <a:pt x="1473" y="210"/>
                  </a:cubicBezTo>
                  <a:cubicBezTo>
                    <a:pt x="1474" y="210"/>
                    <a:pt x="1474" y="212"/>
                    <a:pt x="1474" y="213"/>
                  </a:cubicBezTo>
                  <a:cubicBezTo>
                    <a:pt x="1472" y="216"/>
                    <a:pt x="1472" y="219"/>
                    <a:pt x="1474" y="222"/>
                  </a:cubicBezTo>
                  <a:cubicBezTo>
                    <a:pt x="1476" y="226"/>
                    <a:pt x="1479" y="230"/>
                    <a:pt x="1479" y="235"/>
                  </a:cubicBezTo>
                  <a:cubicBezTo>
                    <a:pt x="1479" y="235"/>
                    <a:pt x="1479" y="236"/>
                    <a:pt x="1480" y="236"/>
                  </a:cubicBezTo>
                  <a:cubicBezTo>
                    <a:pt x="1482" y="240"/>
                    <a:pt x="1481" y="244"/>
                    <a:pt x="1482" y="247"/>
                  </a:cubicBezTo>
                  <a:cubicBezTo>
                    <a:pt x="1482" y="250"/>
                    <a:pt x="1480" y="251"/>
                    <a:pt x="1478" y="253"/>
                  </a:cubicBezTo>
                  <a:cubicBezTo>
                    <a:pt x="1478" y="254"/>
                    <a:pt x="1478" y="254"/>
                    <a:pt x="1477" y="254"/>
                  </a:cubicBezTo>
                  <a:cubicBezTo>
                    <a:pt x="1476" y="256"/>
                    <a:pt x="1475" y="258"/>
                    <a:pt x="1475" y="260"/>
                  </a:cubicBezTo>
                  <a:cubicBezTo>
                    <a:pt x="1475" y="266"/>
                    <a:pt x="1476" y="272"/>
                    <a:pt x="1473" y="278"/>
                  </a:cubicBezTo>
                  <a:cubicBezTo>
                    <a:pt x="1473" y="279"/>
                    <a:pt x="1473" y="281"/>
                    <a:pt x="1473" y="282"/>
                  </a:cubicBezTo>
                  <a:cubicBezTo>
                    <a:pt x="1473" y="288"/>
                    <a:pt x="1472" y="293"/>
                    <a:pt x="1473" y="299"/>
                  </a:cubicBezTo>
                  <a:cubicBezTo>
                    <a:pt x="1473" y="303"/>
                    <a:pt x="1472" y="308"/>
                    <a:pt x="1469" y="311"/>
                  </a:cubicBezTo>
                  <a:cubicBezTo>
                    <a:pt x="1468" y="312"/>
                    <a:pt x="1468" y="313"/>
                    <a:pt x="1467" y="314"/>
                  </a:cubicBezTo>
                  <a:cubicBezTo>
                    <a:pt x="1467" y="315"/>
                    <a:pt x="1466" y="316"/>
                    <a:pt x="1465" y="316"/>
                  </a:cubicBezTo>
                  <a:cubicBezTo>
                    <a:pt x="1462" y="319"/>
                    <a:pt x="1462" y="319"/>
                    <a:pt x="1464" y="321"/>
                  </a:cubicBezTo>
                  <a:cubicBezTo>
                    <a:pt x="1466" y="324"/>
                    <a:pt x="1466" y="327"/>
                    <a:pt x="1466" y="331"/>
                  </a:cubicBezTo>
                  <a:cubicBezTo>
                    <a:pt x="1465" y="332"/>
                    <a:pt x="1465" y="334"/>
                    <a:pt x="1464" y="336"/>
                  </a:cubicBezTo>
                  <a:cubicBezTo>
                    <a:pt x="1463" y="338"/>
                    <a:pt x="1463" y="341"/>
                    <a:pt x="1463" y="343"/>
                  </a:cubicBezTo>
                  <a:cubicBezTo>
                    <a:pt x="1464" y="348"/>
                    <a:pt x="1466" y="352"/>
                    <a:pt x="1467" y="356"/>
                  </a:cubicBezTo>
                  <a:cubicBezTo>
                    <a:pt x="1471" y="370"/>
                    <a:pt x="1480" y="382"/>
                    <a:pt x="1488" y="394"/>
                  </a:cubicBezTo>
                  <a:cubicBezTo>
                    <a:pt x="1490" y="398"/>
                    <a:pt x="1492" y="401"/>
                    <a:pt x="1494" y="405"/>
                  </a:cubicBezTo>
                  <a:cubicBezTo>
                    <a:pt x="1496" y="407"/>
                    <a:pt x="1497" y="409"/>
                    <a:pt x="1499" y="411"/>
                  </a:cubicBezTo>
                  <a:cubicBezTo>
                    <a:pt x="1502" y="413"/>
                    <a:pt x="1503" y="416"/>
                    <a:pt x="1504" y="419"/>
                  </a:cubicBezTo>
                  <a:cubicBezTo>
                    <a:pt x="1506" y="422"/>
                    <a:pt x="1507" y="425"/>
                    <a:pt x="1508" y="428"/>
                  </a:cubicBezTo>
                  <a:cubicBezTo>
                    <a:pt x="1510" y="432"/>
                    <a:pt x="1513" y="433"/>
                    <a:pt x="1516" y="435"/>
                  </a:cubicBezTo>
                  <a:cubicBezTo>
                    <a:pt x="1516" y="435"/>
                    <a:pt x="1516" y="435"/>
                    <a:pt x="1517" y="434"/>
                  </a:cubicBezTo>
                  <a:cubicBezTo>
                    <a:pt x="1519" y="433"/>
                    <a:pt x="1519" y="430"/>
                    <a:pt x="1520" y="428"/>
                  </a:cubicBezTo>
                  <a:cubicBezTo>
                    <a:pt x="1524" y="422"/>
                    <a:pt x="1524" y="416"/>
                    <a:pt x="1521" y="409"/>
                  </a:cubicBezTo>
                  <a:cubicBezTo>
                    <a:pt x="1519" y="403"/>
                    <a:pt x="1518" y="401"/>
                    <a:pt x="1526" y="397"/>
                  </a:cubicBezTo>
                  <a:cubicBezTo>
                    <a:pt x="1526" y="397"/>
                    <a:pt x="1526" y="397"/>
                    <a:pt x="1527" y="396"/>
                  </a:cubicBezTo>
                  <a:cubicBezTo>
                    <a:pt x="1528" y="396"/>
                    <a:pt x="1528" y="395"/>
                    <a:pt x="1527" y="394"/>
                  </a:cubicBezTo>
                  <a:cubicBezTo>
                    <a:pt x="1526" y="392"/>
                    <a:pt x="1525" y="391"/>
                    <a:pt x="1524" y="389"/>
                  </a:cubicBezTo>
                  <a:cubicBezTo>
                    <a:pt x="1524" y="388"/>
                    <a:pt x="1523" y="386"/>
                    <a:pt x="1523" y="385"/>
                  </a:cubicBezTo>
                  <a:cubicBezTo>
                    <a:pt x="1523" y="382"/>
                    <a:pt x="1523" y="378"/>
                    <a:pt x="1523" y="375"/>
                  </a:cubicBezTo>
                  <a:cubicBezTo>
                    <a:pt x="1524" y="373"/>
                    <a:pt x="1525" y="371"/>
                    <a:pt x="1528" y="370"/>
                  </a:cubicBezTo>
                  <a:cubicBezTo>
                    <a:pt x="1529" y="369"/>
                    <a:pt x="1531" y="369"/>
                    <a:pt x="1533" y="368"/>
                  </a:cubicBezTo>
                  <a:cubicBezTo>
                    <a:pt x="1534" y="367"/>
                    <a:pt x="1535" y="364"/>
                    <a:pt x="1534" y="363"/>
                  </a:cubicBezTo>
                  <a:cubicBezTo>
                    <a:pt x="1532" y="361"/>
                    <a:pt x="1530" y="359"/>
                    <a:pt x="1528" y="357"/>
                  </a:cubicBezTo>
                  <a:cubicBezTo>
                    <a:pt x="1524" y="352"/>
                    <a:pt x="1522" y="346"/>
                    <a:pt x="1523" y="339"/>
                  </a:cubicBezTo>
                  <a:cubicBezTo>
                    <a:pt x="1523" y="338"/>
                    <a:pt x="1524" y="337"/>
                    <a:pt x="1526" y="337"/>
                  </a:cubicBezTo>
                  <a:cubicBezTo>
                    <a:pt x="1526" y="338"/>
                    <a:pt x="1527" y="338"/>
                    <a:pt x="1528" y="338"/>
                  </a:cubicBezTo>
                  <a:cubicBezTo>
                    <a:pt x="1530" y="338"/>
                    <a:pt x="1532" y="335"/>
                    <a:pt x="1531" y="333"/>
                  </a:cubicBezTo>
                  <a:cubicBezTo>
                    <a:pt x="1530" y="331"/>
                    <a:pt x="1528" y="329"/>
                    <a:pt x="1526" y="326"/>
                  </a:cubicBezTo>
                  <a:cubicBezTo>
                    <a:pt x="1525" y="323"/>
                    <a:pt x="1524" y="323"/>
                    <a:pt x="1521" y="323"/>
                  </a:cubicBezTo>
                  <a:cubicBezTo>
                    <a:pt x="1521" y="323"/>
                    <a:pt x="1520" y="323"/>
                    <a:pt x="1519" y="322"/>
                  </a:cubicBezTo>
                  <a:cubicBezTo>
                    <a:pt x="1518" y="319"/>
                    <a:pt x="1516" y="316"/>
                    <a:pt x="1518" y="313"/>
                  </a:cubicBezTo>
                  <a:cubicBezTo>
                    <a:pt x="1518" y="312"/>
                    <a:pt x="1518" y="310"/>
                    <a:pt x="1518" y="309"/>
                  </a:cubicBezTo>
                  <a:cubicBezTo>
                    <a:pt x="1518" y="308"/>
                    <a:pt x="1517" y="307"/>
                    <a:pt x="1517" y="306"/>
                  </a:cubicBezTo>
                  <a:cubicBezTo>
                    <a:pt x="1515" y="305"/>
                    <a:pt x="1513" y="304"/>
                    <a:pt x="1511" y="304"/>
                  </a:cubicBezTo>
                  <a:cubicBezTo>
                    <a:pt x="1510" y="303"/>
                    <a:pt x="1509" y="304"/>
                    <a:pt x="1509" y="304"/>
                  </a:cubicBezTo>
                  <a:cubicBezTo>
                    <a:pt x="1508" y="305"/>
                    <a:pt x="1508" y="306"/>
                    <a:pt x="1507" y="307"/>
                  </a:cubicBezTo>
                  <a:cubicBezTo>
                    <a:pt x="1507" y="307"/>
                    <a:pt x="1507" y="307"/>
                    <a:pt x="1507" y="307"/>
                  </a:cubicBezTo>
                  <a:cubicBezTo>
                    <a:pt x="1507" y="307"/>
                    <a:pt x="1507" y="307"/>
                    <a:pt x="1507" y="307"/>
                  </a:cubicBezTo>
                  <a:cubicBezTo>
                    <a:pt x="1507" y="307"/>
                    <a:pt x="1508" y="307"/>
                    <a:pt x="1508" y="307"/>
                  </a:cubicBezTo>
                  <a:cubicBezTo>
                    <a:pt x="1508" y="308"/>
                    <a:pt x="1507" y="308"/>
                    <a:pt x="1507" y="307"/>
                  </a:cubicBezTo>
                  <a:cubicBezTo>
                    <a:pt x="1507" y="307"/>
                    <a:pt x="1507" y="307"/>
                    <a:pt x="1507" y="307"/>
                  </a:cubicBezTo>
                  <a:cubicBezTo>
                    <a:pt x="1507" y="307"/>
                    <a:pt x="1507" y="307"/>
                    <a:pt x="1507" y="307"/>
                  </a:cubicBezTo>
                  <a:cubicBezTo>
                    <a:pt x="1505" y="306"/>
                    <a:pt x="1504" y="304"/>
                    <a:pt x="1503" y="302"/>
                  </a:cubicBezTo>
                  <a:cubicBezTo>
                    <a:pt x="1501" y="298"/>
                    <a:pt x="1500" y="294"/>
                    <a:pt x="1501" y="290"/>
                  </a:cubicBezTo>
                  <a:cubicBezTo>
                    <a:pt x="1501" y="284"/>
                    <a:pt x="1501" y="278"/>
                    <a:pt x="1497" y="272"/>
                  </a:cubicBezTo>
                  <a:cubicBezTo>
                    <a:pt x="1497" y="271"/>
                    <a:pt x="1497" y="271"/>
                    <a:pt x="1496" y="270"/>
                  </a:cubicBezTo>
                  <a:cubicBezTo>
                    <a:pt x="1495" y="266"/>
                    <a:pt x="1497" y="263"/>
                    <a:pt x="1501" y="262"/>
                  </a:cubicBezTo>
                  <a:cubicBezTo>
                    <a:pt x="1502" y="261"/>
                    <a:pt x="1503" y="262"/>
                    <a:pt x="1504" y="262"/>
                  </a:cubicBezTo>
                  <a:cubicBezTo>
                    <a:pt x="1506" y="262"/>
                    <a:pt x="1506" y="261"/>
                    <a:pt x="1507" y="259"/>
                  </a:cubicBezTo>
                  <a:cubicBezTo>
                    <a:pt x="1507" y="257"/>
                    <a:pt x="1507" y="256"/>
                    <a:pt x="1509" y="254"/>
                  </a:cubicBezTo>
                  <a:cubicBezTo>
                    <a:pt x="1509" y="253"/>
                    <a:pt x="1511" y="253"/>
                    <a:pt x="1511" y="254"/>
                  </a:cubicBezTo>
                  <a:cubicBezTo>
                    <a:pt x="1512" y="256"/>
                    <a:pt x="1513" y="257"/>
                    <a:pt x="1514" y="259"/>
                  </a:cubicBezTo>
                  <a:cubicBezTo>
                    <a:pt x="1515" y="259"/>
                    <a:pt x="1516" y="260"/>
                    <a:pt x="1516" y="259"/>
                  </a:cubicBezTo>
                  <a:cubicBezTo>
                    <a:pt x="1517" y="259"/>
                    <a:pt x="1518" y="259"/>
                    <a:pt x="1518" y="258"/>
                  </a:cubicBezTo>
                  <a:cubicBezTo>
                    <a:pt x="1518" y="256"/>
                    <a:pt x="1519" y="254"/>
                    <a:pt x="1519" y="253"/>
                  </a:cubicBezTo>
                  <a:cubicBezTo>
                    <a:pt x="1519" y="250"/>
                    <a:pt x="1521" y="248"/>
                    <a:pt x="1523" y="246"/>
                  </a:cubicBezTo>
                  <a:cubicBezTo>
                    <a:pt x="1525" y="243"/>
                    <a:pt x="1528" y="242"/>
                    <a:pt x="1532" y="242"/>
                  </a:cubicBezTo>
                  <a:cubicBezTo>
                    <a:pt x="1534" y="241"/>
                    <a:pt x="1536" y="243"/>
                    <a:pt x="1538" y="244"/>
                  </a:cubicBezTo>
                  <a:cubicBezTo>
                    <a:pt x="1540" y="245"/>
                    <a:pt x="1542" y="247"/>
                    <a:pt x="1543" y="248"/>
                  </a:cubicBezTo>
                  <a:cubicBezTo>
                    <a:pt x="1544" y="248"/>
                    <a:pt x="1545" y="249"/>
                    <a:pt x="1545" y="249"/>
                  </a:cubicBezTo>
                  <a:cubicBezTo>
                    <a:pt x="1546" y="249"/>
                    <a:pt x="1548" y="249"/>
                    <a:pt x="1549" y="250"/>
                  </a:cubicBezTo>
                  <a:cubicBezTo>
                    <a:pt x="1550" y="250"/>
                    <a:pt x="1551" y="248"/>
                    <a:pt x="1551" y="247"/>
                  </a:cubicBezTo>
                  <a:cubicBezTo>
                    <a:pt x="1551" y="245"/>
                    <a:pt x="1549" y="243"/>
                    <a:pt x="1549" y="240"/>
                  </a:cubicBezTo>
                  <a:cubicBezTo>
                    <a:pt x="1550" y="237"/>
                    <a:pt x="1550" y="235"/>
                    <a:pt x="1551" y="232"/>
                  </a:cubicBezTo>
                  <a:cubicBezTo>
                    <a:pt x="1552" y="229"/>
                    <a:pt x="1553" y="225"/>
                    <a:pt x="1553" y="221"/>
                  </a:cubicBezTo>
                  <a:cubicBezTo>
                    <a:pt x="1553" y="216"/>
                    <a:pt x="1555" y="211"/>
                    <a:pt x="1558" y="206"/>
                  </a:cubicBezTo>
                  <a:cubicBezTo>
                    <a:pt x="1560" y="203"/>
                    <a:pt x="1561" y="200"/>
                    <a:pt x="1563" y="197"/>
                  </a:cubicBezTo>
                  <a:cubicBezTo>
                    <a:pt x="1565" y="192"/>
                    <a:pt x="1568" y="188"/>
                    <a:pt x="1572" y="184"/>
                  </a:cubicBezTo>
                  <a:cubicBezTo>
                    <a:pt x="1573" y="183"/>
                    <a:pt x="1575" y="182"/>
                    <a:pt x="1577" y="182"/>
                  </a:cubicBezTo>
                  <a:cubicBezTo>
                    <a:pt x="1580" y="182"/>
                    <a:pt x="1582" y="183"/>
                    <a:pt x="1585" y="183"/>
                  </a:cubicBezTo>
                  <a:cubicBezTo>
                    <a:pt x="1586" y="183"/>
                    <a:pt x="1587" y="183"/>
                    <a:pt x="1588" y="182"/>
                  </a:cubicBezTo>
                  <a:cubicBezTo>
                    <a:pt x="1589" y="182"/>
                    <a:pt x="1590" y="181"/>
                    <a:pt x="1590" y="181"/>
                  </a:cubicBezTo>
                  <a:cubicBezTo>
                    <a:pt x="1590" y="176"/>
                    <a:pt x="1590" y="171"/>
                    <a:pt x="1585" y="168"/>
                  </a:cubicBezTo>
                  <a:cubicBezTo>
                    <a:pt x="1584" y="167"/>
                    <a:pt x="1584" y="165"/>
                    <a:pt x="1583" y="164"/>
                  </a:cubicBezTo>
                  <a:cubicBezTo>
                    <a:pt x="1582" y="163"/>
                    <a:pt x="1582" y="162"/>
                    <a:pt x="1581" y="162"/>
                  </a:cubicBezTo>
                  <a:cubicBezTo>
                    <a:pt x="1576" y="160"/>
                    <a:pt x="1573" y="156"/>
                    <a:pt x="1569" y="156"/>
                  </a:cubicBezTo>
                  <a:cubicBezTo>
                    <a:pt x="1569" y="156"/>
                    <a:pt x="1569" y="156"/>
                    <a:pt x="1569" y="156"/>
                  </a:cubicBezTo>
                  <a:cubicBezTo>
                    <a:pt x="1568" y="156"/>
                    <a:pt x="1568" y="156"/>
                    <a:pt x="1568" y="156"/>
                  </a:cubicBezTo>
                  <a:cubicBezTo>
                    <a:pt x="1569" y="156"/>
                    <a:pt x="1569" y="156"/>
                    <a:pt x="1569" y="156"/>
                  </a:cubicBezTo>
                  <a:cubicBezTo>
                    <a:pt x="1569" y="156"/>
                    <a:pt x="1569" y="156"/>
                    <a:pt x="1569" y="156"/>
                  </a:cubicBezTo>
                  <a:cubicBezTo>
                    <a:pt x="1569" y="154"/>
                    <a:pt x="1568" y="153"/>
                    <a:pt x="1568" y="152"/>
                  </a:cubicBezTo>
                  <a:cubicBezTo>
                    <a:pt x="1567" y="149"/>
                    <a:pt x="1565" y="147"/>
                    <a:pt x="1562" y="147"/>
                  </a:cubicBezTo>
                  <a:cubicBezTo>
                    <a:pt x="1561" y="147"/>
                    <a:pt x="1560" y="147"/>
                    <a:pt x="1560" y="146"/>
                  </a:cubicBezTo>
                  <a:cubicBezTo>
                    <a:pt x="1560" y="146"/>
                    <a:pt x="1560" y="145"/>
                    <a:pt x="1559" y="144"/>
                  </a:cubicBezTo>
                  <a:cubicBezTo>
                    <a:pt x="1558" y="141"/>
                    <a:pt x="1557" y="140"/>
                    <a:pt x="1553" y="141"/>
                  </a:cubicBezTo>
                  <a:cubicBezTo>
                    <a:pt x="1550" y="142"/>
                    <a:pt x="1548" y="140"/>
                    <a:pt x="1546" y="137"/>
                  </a:cubicBezTo>
                  <a:cubicBezTo>
                    <a:pt x="1545" y="137"/>
                    <a:pt x="1545" y="135"/>
                    <a:pt x="1546" y="135"/>
                  </a:cubicBezTo>
                  <a:cubicBezTo>
                    <a:pt x="1548" y="134"/>
                    <a:pt x="1549" y="134"/>
                    <a:pt x="1550" y="133"/>
                  </a:cubicBezTo>
                  <a:cubicBezTo>
                    <a:pt x="1555" y="132"/>
                    <a:pt x="1557" y="129"/>
                    <a:pt x="1557" y="125"/>
                  </a:cubicBezTo>
                  <a:cubicBezTo>
                    <a:pt x="1557" y="121"/>
                    <a:pt x="1557" y="116"/>
                    <a:pt x="1557" y="112"/>
                  </a:cubicBezTo>
                  <a:cubicBezTo>
                    <a:pt x="1557" y="111"/>
                    <a:pt x="1557" y="109"/>
                    <a:pt x="1556" y="108"/>
                  </a:cubicBezTo>
                  <a:cubicBezTo>
                    <a:pt x="1556" y="106"/>
                    <a:pt x="1554" y="105"/>
                    <a:pt x="1554" y="103"/>
                  </a:cubicBezTo>
                  <a:cubicBezTo>
                    <a:pt x="1553" y="100"/>
                    <a:pt x="1551" y="99"/>
                    <a:pt x="1548" y="98"/>
                  </a:cubicBezTo>
                  <a:cubicBezTo>
                    <a:pt x="1545" y="98"/>
                    <a:pt x="1543" y="96"/>
                    <a:pt x="1542" y="94"/>
                  </a:cubicBezTo>
                  <a:cubicBezTo>
                    <a:pt x="1541" y="93"/>
                    <a:pt x="1541" y="92"/>
                    <a:pt x="1541" y="91"/>
                  </a:cubicBezTo>
                  <a:cubicBezTo>
                    <a:pt x="1542" y="90"/>
                    <a:pt x="1542" y="89"/>
                    <a:pt x="1542" y="88"/>
                  </a:cubicBezTo>
                  <a:cubicBezTo>
                    <a:pt x="1543" y="86"/>
                    <a:pt x="1545" y="86"/>
                    <a:pt x="1546" y="87"/>
                  </a:cubicBezTo>
                  <a:cubicBezTo>
                    <a:pt x="1547" y="90"/>
                    <a:pt x="1548" y="92"/>
                    <a:pt x="1551" y="93"/>
                  </a:cubicBezTo>
                  <a:cubicBezTo>
                    <a:pt x="1558" y="96"/>
                    <a:pt x="1558" y="96"/>
                    <a:pt x="1562" y="89"/>
                  </a:cubicBezTo>
                  <a:cubicBezTo>
                    <a:pt x="1562" y="88"/>
                    <a:pt x="1562" y="88"/>
                    <a:pt x="1563" y="87"/>
                  </a:cubicBezTo>
                  <a:cubicBezTo>
                    <a:pt x="1564" y="85"/>
                    <a:pt x="1566" y="84"/>
                    <a:pt x="1568" y="83"/>
                  </a:cubicBezTo>
                  <a:cubicBezTo>
                    <a:pt x="1570" y="83"/>
                    <a:pt x="1571" y="84"/>
                    <a:pt x="1572" y="85"/>
                  </a:cubicBezTo>
                  <a:cubicBezTo>
                    <a:pt x="1573" y="87"/>
                    <a:pt x="1575" y="88"/>
                    <a:pt x="1576" y="89"/>
                  </a:cubicBezTo>
                  <a:cubicBezTo>
                    <a:pt x="1578" y="92"/>
                    <a:pt x="1581" y="92"/>
                    <a:pt x="1583" y="91"/>
                  </a:cubicBezTo>
                  <a:cubicBezTo>
                    <a:pt x="1586" y="89"/>
                    <a:pt x="1588" y="89"/>
                    <a:pt x="1591" y="89"/>
                  </a:cubicBezTo>
                  <a:cubicBezTo>
                    <a:pt x="1592" y="89"/>
                    <a:pt x="1594" y="89"/>
                    <a:pt x="1596" y="89"/>
                  </a:cubicBezTo>
                  <a:cubicBezTo>
                    <a:pt x="1598" y="89"/>
                    <a:pt x="1599" y="89"/>
                    <a:pt x="1601" y="88"/>
                  </a:cubicBezTo>
                  <a:cubicBezTo>
                    <a:pt x="1601" y="88"/>
                    <a:pt x="1602" y="88"/>
                    <a:pt x="1603" y="87"/>
                  </a:cubicBezTo>
                  <a:cubicBezTo>
                    <a:pt x="1603" y="87"/>
                    <a:pt x="1604" y="86"/>
                    <a:pt x="1604" y="85"/>
                  </a:cubicBezTo>
                  <a:cubicBezTo>
                    <a:pt x="1603" y="82"/>
                    <a:pt x="1603" y="78"/>
                    <a:pt x="1598" y="77"/>
                  </a:cubicBezTo>
                  <a:cubicBezTo>
                    <a:pt x="1596" y="77"/>
                    <a:pt x="1596" y="75"/>
                    <a:pt x="1595" y="74"/>
                  </a:cubicBezTo>
                  <a:cubicBezTo>
                    <a:pt x="1595" y="73"/>
                    <a:pt x="1595" y="72"/>
                    <a:pt x="1595" y="72"/>
                  </a:cubicBezTo>
                  <a:cubicBezTo>
                    <a:pt x="1595" y="68"/>
                    <a:pt x="1595" y="65"/>
                    <a:pt x="1591" y="63"/>
                  </a:cubicBezTo>
                  <a:cubicBezTo>
                    <a:pt x="1590" y="62"/>
                    <a:pt x="1589" y="60"/>
                    <a:pt x="1587" y="59"/>
                  </a:cubicBezTo>
                  <a:cubicBezTo>
                    <a:pt x="1586" y="57"/>
                    <a:pt x="1586" y="57"/>
                    <a:pt x="1588" y="55"/>
                  </a:cubicBezTo>
                  <a:cubicBezTo>
                    <a:pt x="1591" y="53"/>
                    <a:pt x="1592" y="50"/>
                    <a:pt x="1593" y="47"/>
                  </a:cubicBezTo>
                  <a:cubicBezTo>
                    <a:pt x="1593" y="46"/>
                    <a:pt x="1593" y="45"/>
                    <a:pt x="1592" y="44"/>
                  </a:cubicBezTo>
                  <a:cubicBezTo>
                    <a:pt x="1589" y="40"/>
                    <a:pt x="1588" y="36"/>
                    <a:pt x="1588" y="32"/>
                  </a:cubicBezTo>
                  <a:cubicBezTo>
                    <a:pt x="1588" y="30"/>
                    <a:pt x="1587" y="30"/>
                    <a:pt x="1586" y="30"/>
                  </a:cubicBezTo>
                  <a:cubicBezTo>
                    <a:pt x="1585" y="30"/>
                    <a:pt x="1584" y="30"/>
                    <a:pt x="1583" y="30"/>
                  </a:cubicBezTo>
                  <a:cubicBezTo>
                    <a:pt x="1579" y="29"/>
                    <a:pt x="1575" y="27"/>
                    <a:pt x="1571" y="27"/>
                  </a:cubicBezTo>
                  <a:cubicBezTo>
                    <a:pt x="1570" y="27"/>
                    <a:pt x="1569" y="26"/>
                    <a:pt x="1567" y="25"/>
                  </a:cubicBezTo>
                  <a:cubicBezTo>
                    <a:pt x="1565" y="24"/>
                    <a:pt x="1563" y="24"/>
                    <a:pt x="1561" y="26"/>
                  </a:cubicBezTo>
                  <a:cubicBezTo>
                    <a:pt x="1559" y="28"/>
                    <a:pt x="1557" y="31"/>
                    <a:pt x="1553" y="32"/>
                  </a:cubicBezTo>
                  <a:cubicBezTo>
                    <a:pt x="1552" y="32"/>
                    <a:pt x="1552" y="33"/>
                    <a:pt x="1551" y="33"/>
                  </a:cubicBezTo>
                  <a:cubicBezTo>
                    <a:pt x="1550" y="35"/>
                    <a:pt x="1550" y="36"/>
                    <a:pt x="1551" y="37"/>
                  </a:cubicBezTo>
                  <a:cubicBezTo>
                    <a:pt x="1553" y="39"/>
                    <a:pt x="1555" y="41"/>
                    <a:pt x="1556" y="43"/>
                  </a:cubicBezTo>
                  <a:cubicBezTo>
                    <a:pt x="1557" y="45"/>
                    <a:pt x="1557" y="46"/>
                    <a:pt x="1557" y="48"/>
                  </a:cubicBezTo>
                  <a:cubicBezTo>
                    <a:pt x="1556" y="48"/>
                    <a:pt x="1556" y="48"/>
                    <a:pt x="1555" y="49"/>
                  </a:cubicBezTo>
                  <a:cubicBezTo>
                    <a:pt x="1555" y="49"/>
                    <a:pt x="1554" y="49"/>
                    <a:pt x="1554" y="49"/>
                  </a:cubicBezTo>
                  <a:cubicBezTo>
                    <a:pt x="1551" y="43"/>
                    <a:pt x="1546" y="40"/>
                    <a:pt x="1543" y="35"/>
                  </a:cubicBezTo>
                  <a:cubicBezTo>
                    <a:pt x="1539" y="31"/>
                    <a:pt x="1535" y="28"/>
                    <a:pt x="1529" y="29"/>
                  </a:cubicBezTo>
                  <a:cubicBezTo>
                    <a:pt x="1527" y="30"/>
                    <a:pt x="1524" y="30"/>
                    <a:pt x="1522" y="29"/>
                  </a:cubicBezTo>
                  <a:cubicBezTo>
                    <a:pt x="1519" y="28"/>
                    <a:pt x="1515" y="28"/>
                    <a:pt x="1512" y="28"/>
                  </a:cubicBezTo>
                  <a:cubicBezTo>
                    <a:pt x="1508" y="28"/>
                    <a:pt x="1504" y="28"/>
                    <a:pt x="1500" y="26"/>
                  </a:cubicBezTo>
                  <a:cubicBezTo>
                    <a:pt x="1496" y="25"/>
                    <a:pt x="1492" y="25"/>
                    <a:pt x="1488" y="26"/>
                  </a:cubicBezTo>
                  <a:cubicBezTo>
                    <a:pt x="1486" y="27"/>
                    <a:pt x="1483" y="27"/>
                    <a:pt x="1481" y="25"/>
                  </a:cubicBezTo>
                  <a:cubicBezTo>
                    <a:pt x="1479" y="23"/>
                    <a:pt x="1477" y="22"/>
                    <a:pt x="1474" y="22"/>
                  </a:cubicBezTo>
                  <a:cubicBezTo>
                    <a:pt x="1466" y="21"/>
                    <a:pt x="1458" y="18"/>
                    <a:pt x="1449" y="19"/>
                  </a:cubicBezTo>
                  <a:cubicBezTo>
                    <a:pt x="1448" y="19"/>
                    <a:pt x="1447" y="19"/>
                    <a:pt x="1446" y="19"/>
                  </a:cubicBezTo>
                  <a:cubicBezTo>
                    <a:pt x="1440" y="17"/>
                    <a:pt x="1435" y="19"/>
                    <a:pt x="1430" y="21"/>
                  </a:cubicBezTo>
                  <a:cubicBezTo>
                    <a:pt x="1427" y="22"/>
                    <a:pt x="1423" y="25"/>
                    <a:pt x="1420" y="25"/>
                  </a:cubicBezTo>
                  <a:cubicBezTo>
                    <a:pt x="1415" y="25"/>
                    <a:pt x="1412" y="26"/>
                    <a:pt x="1407" y="26"/>
                  </a:cubicBezTo>
                  <a:cubicBezTo>
                    <a:pt x="1405" y="26"/>
                    <a:pt x="1404" y="27"/>
                    <a:pt x="1402" y="27"/>
                  </a:cubicBezTo>
                  <a:cubicBezTo>
                    <a:pt x="1401" y="27"/>
                    <a:pt x="1401" y="28"/>
                    <a:pt x="1401" y="29"/>
                  </a:cubicBezTo>
                  <a:cubicBezTo>
                    <a:pt x="1401" y="32"/>
                    <a:pt x="1405" y="35"/>
                    <a:pt x="1404" y="39"/>
                  </a:cubicBezTo>
                  <a:cubicBezTo>
                    <a:pt x="1404" y="40"/>
                    <a:pt x="1405" y="41"/>
                    <a:pt x="1406" y="41"/>
                  </a:cubicBezTo>
                  <a:cubicBezTo>
                    <a:pt x="1409" y="42"/>
                    <a:pt x="1412" y="43"/>
                    <a:pt x="1414" y="45"/>
                  </a:cubicBezTo>
                  <a:cubicBezTo>
                    <a:pt x="1416" y="48"/>
                    <a:pt x="1418" y="50"/>
                    <a:pt x="1421" y="53"/>
                  </a:cubicBezTo>
                  <a:cubicBezTo>
                    <a:pt x="1421" y="54"/>
                    <a:pt x="1421" y="56"/>
                    <a:pt x="1420" y="57"/>
                  </a:cubicBezTo>
                  <a:cubicBezTo>
                    <a:pt x="1419" y="58"/>
                    <a:pt x="1418" y="59"/>
                    <a:pt x="1417" y="60"/>
                  </a:cubicBezTo>
                  <a:cubicBezTo>
                    <a:pt x="1415" y="61"/>
                    <a:pt x="1413" y="61"/>
                    <a:pt x="1412" y="60"/>
                  </a:cubicBezTo>
                  <a:cubicBezTo>
                    <a:pt x="1410" y="55"/>
                    <a:pt x="1406" y="53"/>
                    <a:pt x="1401" y="53"/>
                  </a:cubicBezTo>
                  <a:cubicBezTo>
                    <a:pt x="1400" y="53"/>
                    <a:pt x="1399" y="53"/>
                    <a:pt x="1399" y="53"/>
                  </a:cubicBezTo>
                  <a:cubicBezTo>
                    <a:pt x="1398" y="52"/>
                    <a:pt x="1397" y="52"/>
                    <a:pt x="1396" y="51"/>
                  </a:cubicBezTo>
                  <a:cubicBezTo>
                    <a:pt x="1395" y="50"/>
                    <a:pt x="1394" y="48"/>
                    <a:pt x="1394" y="47"/>
                  </a:cubicBezTo>
                  <a:cubicBezTo>
                    <a:pt x="1393" y="46"/>
                    <a:pt x="1393" y="45"/>
                    <a:pt x="1394" y="45"/>
                  </a:cubicBezTo>
                  <a:cubicBezTo>
                    <a:pt x="1397" y="43"/>
                    <a:pt x="1396" y="40"/>
                    <a:pt x="1394" y="38"/>
                  </a:cubicBezTo>
                  <a:cubicBezTo>
                    <a:pt x="1393" y="35"/>
                    <a:pt x="1390" y="35"/>
                    <a:pt x="1387" y="35"/>
                  </a:cubicBezTo>
                  <a:cubicBezTo>
                    <a:pt x="1386" y="35"/>
                    <a:pt x="1384" y="38"/>
                    <a:pt x="1384" y="39"/>
                  </a:cubicBezTo>
                  <a:cubicBezTo>
                    <a:pt x="1383" y="42"/>
                    <a:pt x="1384" y="45"/>
                    <a:pt x="1383" y="48"/>
                  </a:cubicBezTo>
                  <a:cubicBezTo>
                    <a:pt x="1383" y="50"/>
                    <a:pt x="1382" y="52"/>
                    <a:pt x="1380" y="52"/>
                  </a:cubicBezTo>
                  <a:cubicBezTo>
                    <a:pt x="1376" y="52"/>
                    <a:pt x="1372" y="53"/>
                    <a:pt x="1369" y="54"/>
                  </a:cubicBezTo>
                  <a:cubicBezTo>
                    <a:pt x="1366" y="54"/>
                    <a:pt x="1364" y="55"/>
                    <a:pt x="1361" y="54"/>
                  </a:cubicBezTo>
                  <a:cubicBezTo>
                    <a:pt x="1360" y="54"/>
                    <a:pt x="1360" y="54"/>
                    <a:pt x="1359" y="55"/>
                  </a:cubicBezTo>
                  <a:cubicBezTo>
                    <a:pt x="1355" y="57"/>
                    <a:pt x="1350" y="59"/>
                    <a:pt x="1346" y="61"/>
                  </a:cubicBezTo>
                  <a:cubicBezTo>
                    <a:pt x="1340" y="65"/>
                    <a:pt x="1334" y="67"/>
                    <a:pt x="1327" y="66"/>
                  </a:cubicBezTo>
                  <a:cubicBezTo>
                    <a:pt x="1325" y="66"/>
                    <a:pt x="1324" y="65"/>
                    <a:pt x="1323" y="63"/>
                  </a:cubicBezTo>
                  <a:cubicBezTo>
                    <a:pt x="1323" y="63"/>
                    <a:pt x="1323" y="63"/>
                    <a:pt x="1323" y="62"/>
                  </a:cubicBezTo>
                  <a:cubicBezTo>
                    <a:pt x="1321" y="55"/>
                    <a:pt x="1317" y="50"/>
                    <a:pt x="1311" y="47"/>
                  </a:cubicBezTo>
                  <a:cubicBezTo>
                    <a:pt x="1310" y="46"/>
                    <a:pt x="1310" y="46"/>
                    <a:pt x="1309" y="45"/>
                  </a:cubicBezTo>
                  <a:cubicBezTo>
                    <a:pt x="1303" y="41"/>
                    <a:pt x="1296" y="38"/>
                    <a:pt x="1288" y="43"/>
                  </a:cubicBezTo>
                  <a:cubicBezTo>
                    <a:pt x="1287" y="43"/>
                    <a:pt x="1285" y="44"/>
                    <a:pt x="1284" y="44"/>
                  </a:cubicBezTo>
                  <a:cubicBezTo>
                    <a:pt x="1278" y="47"/>
                    <a:pt x="1272" y="49"/>
                    <a:pt x="1267" y="53"/>
                  </a:cubicBezTo>
                  <a:cubicBezTo>
                    <a:pt x="1264" y="55"/>
                    <a:pt x="1261" y="57"/>
                    <a:pt x="1258" y="59"/>
                  </a:cubicBezTo>
                  <a:cubicBezTo>
                    <a:pt x="1256" y="60"/>
                    <a:pt x="1253" y="59"/>
                    <a:pt x="1252" y="57"/>
                  </a:cubicBezTo>
                  <a:cubicBezTo>
                    <a:pt x="1251" y="54"/>
                    <a:pt x="1250" y="53"/>
                    <a:pt x="1247" y="52"/>
                  </a:cubicBezTo>
                  <a:cubicBezTo>
                    <a:pt x="1245" y="51"/>
                    <a:pt x="1243" y="50"/>
                    <a:pt x="1242" y="49"/>
                  </a:cubicBezTo>
                  <a:cubicBezTo>
                    <a:pt x="1240" y="48"/>
                    <a:pt x="1238" y="49"/>
                    <a:pt x="1237" y="50"/>
                  </a:cubicBezTo>
                  <a:cubicBezTo>
                    <a:pt x="1235" y="52"/>
                    <a:pt x="1235" y="52"/>
                    <a:pt x="1233" y="50"/>
                  </a:cubicBezTo>
                  <a:cubicBezTo>
                    <a:pt x="1232" y="49"/>
                    <a:pt x="1231" y="49"/>
                    <a:pt x="1229" y="49"/>
                  </a:cubicBezTo>
                  <a:cubicBezTo>
                    <a:pt x="1228" y="49"/>
                    <a:pt x="1227" y="50"/>
                    <a:pt x="1226" y="49"/>
                  </a:cubicBezTo>
                  <a:cubicBezTo>
                    <a:pt x="1224" y="47"/>
                    <a:pt x="1222" y="47"/>
                    <a:pt x="1220" y="46"/>
                  </a:cubicBezTo>
                  <a:cubicBezTo>
                    <a:pt x="1219" y="46"/>
                    <a:pt x="1219" y="45"/>
                    <a:pt x="1219" y="44"/>
                  </a:cubicBezTo>
                  <a:cubicBezTo>
                    <a:pt x="1221" y="41"/>
                    <a:pt x="1221" y="39"/>
                    <a:pt x="1219" y="38"/>
                  </a:cubicBezTo>
                  <a:cubicBezTo>
                    <a:pt x="1219" y="37"/>
                    <a:pt x="1219" y="37"/>
                    <a:pt x="1219" y="37"/>
                  </a:cubicBezTo>
                  <a:cubicBezTo>
                    <a:pt x="1214" y="34"/>
                    <a:pt x="1210" y="32"/>
                    <a:pt x="1205" y="34"/>
                  </a:cubicBezTo>
                  <a:cubicBezTo>
                    <a:pt x="1202" y="34"/>
                    <a:pt x="1200" y="35"/>
                    <a:pt x="1198" y="35"/>
                  </a:cubicBezTo>
                  <a:cubicBezTo>
                    <a:pt x="1197" y="36"/>
                    <a:pt x="1195" y="36"/>
                    <a:pt x="1194" y="38"/>
                  </a:cubicBezTo>
                  <a:cubicBezTo>
                    <a:pt x="1192" y="41"/>
                    <a:pt x="1189" y="41"/>
                    <a:pt x="1185" y="40"/>
                  </a:cubicBezTo>
                  <a:cubicBezTo>
                    <a:pt x="1181" y="39"/>
                    <a:pt x="1177" y="39"/>
                    <a:pt x="1173" y="39"/>
                  </a:cubicBezTo>
                  <a:cubicBezTo>
                    <a:pt x="1168" y="39"/>
                    <a:pt x="1163" y="40"/>
                    <a:pt x="1158" y="40"/>
                  </a:cubicBezTo>
                  <a:cubicBezTo>
                    <a:pt x="1153" y="41"/>
                    <a:pt x="1148" y="42"/>
                    <a:pt x="1143" y="40"/>
                  </a:cubicBezTo>
                  <a:cubicBezTo>
                    <a:pt x="1143" y="40"/>
                    <a:pt x="1141" y="41"/>
                    <a:pt x="1140" y="41"/>
                  </a:cubicBezTo>
                  <a:cubicBezTo>
                    <a:pt x="1140" y="41"/>
                    <a:pt x="1140" y="42"/>
                    <a:pt x="1139" y="43"/>
                  </a:cubicBezTo>
                  <a:cubicBezTo>
                    <a:pt x="1139" y="43"/>
                    <a:pt x="1140" y="44"/>
                    <a:pt x="1140" y="44"/>
                  </a:cubicBezTo>
                  <a:cubicBezTo>
                    <a:pt x="1142" y="45"/>
                    <a:pt x="1144" y="45"/>
                    <a:pt x="1145" y="46"/>
                  </a:cubicBezTo>
                  <a:cubicBezTo>
                    <a:pt x="1146" y="46"/>
                    <a:pt x="1146" y="47"/>
                    <a:pt x="1147" y="47"/>
                  </a:cubicBezTo>
                  <a:cubicBezTo>
                    <a:pt x="1147" y="48"/>
                    <a:pt x="1146" y="50"/>
                    <a:pt x="1145" y="50"/>
                  </a:cubicBezTo>
                  <a:cubicBezTo>
                    <a:pt x="1144" y="51"/>
                    <a:pt x="1143" y="51"/>
                    <a:pt x="1142" y="51"/>
                  </a:cubicBezTo>
                  <a:cubicBezTo>
                    <a:pt x="1140" y="52"/>
                    <a:pt x="1139" y="54"/>
                    <a:pt x="1139" y="57"/>
                  </a:cubicBezTo>
                  <a:cubicBezTo>
                    <a:pt x="1139" y="59"/>
                    <a:pt x="1141" y="60"/>
                    <a:pt x="1143" y="61"/>
                  </a:cubicBezTo>
                  <a:cubicBezTo>
                    <a:pt x="1144" y="61"/>
                    <a:pt x="1145" y="61"/>
                    <a:pt x="1147" y="60"/>
                  </a:cubicBezTo>
                  <a:cubicBezTo>
                    <a:pt x="1147" y="60"/>
                    <a:pt x="1147" y="60"/>
                    <a:pt x="1147" y="60"/>
                  </a:cubicBezTo>
                  <a:cubicBezTo>
                    <a:pt x="1147" y="60"/>
                    <a:pt x="1147" y="60"/>
                    <a:pt x="1147" y="60"/>
                  </a:cubicBezTo>
                  <a:cubicBezTo>
                    <a:pt x="1147" y="60"/>
                    <a:pt x="1147" y="60"/>
                    <a:pt x="1147" y="60"/>
                  </a:cubicBezTo>
                  <a:cubicBezTo>
                    <a:pt x="1147" y="60"/>
                    <a:pt x="1147" y="60"/>
                    <a:pt x="1147" y="60"/>
                  </a:cubicBezTo>
                  <a:cubicBezTo>
                    <a:pt x="1147" y="62"/>
                    <a:pt x="1147" y="64"/>
                    <a:pt x="1148" y="65"/>
                  </a:cubicBezTo>
                  <a:cubicBezTo>
                    <a:pt x="1149" y="68"/>
                    <a:pt x="1151" y="70"/>
                    <a:pt x="1154" y="72"/>
                  </a:cubicBezTo>
                  <a:cubicBezTo>
                    <a:pt x="1155" y="73"/>
                    <a:pt x="1155" y="74"/>
                    <a:pt x="1154" y="75"/>
                  </a:cubicBezTo>
                  <a:cubicBezTo>
                    <a:pt x="1153" y="76"/>
                    <a:pt x="1152" y="77"/>
                    <a:pt x="1151" y="76"/>
                  </a:cubicBezTo>
                  <a:cubicBezTo>
                    <a:pt x="1149" y="74"/>
                    <a:pt x="1147" y="74"/>
                    <a:pt x="1144" y="76"/>
                  </a:cubicBezTo>
                  <a:cubicBezTo>
                    <a:pt x="1142" y="77"/>
                    <a:pt x="1141" y="77"/>
                    <a:pt x="1139" y="79"/>
                  </a:cubicBezTo>
                  <a:cubicBezTo>
                    <a:pt x="1137" y="80"/>
                    <a:pt x="1135" y="81"/>
                    <a:pt x="1133" y="80"/>
                  </a:cubicBezTo>
                  <a:cubicBezTo>
                    <a:pt x="1131" y="80"/>
                    <a:pt x="1129" y="80"/>
                    <a:pt x="1127" y="80"/>
                  </a:cubicBezTo>
                  <a:cubicBezTo>
                    <a:pt x="1125" y="80"/>
                    <a:pt x="1122" y="81"/>
                    <a:pt x="1121" y="84"/>
                  </a:cubicBezTo>
                  <a:cubicBezTo>
                    <a:pt x="1120" y="87"/>
                    <a:pt x="1119" y="88"/>
                    <a:pt x="1116" y="88"/>
                  </a:cubicBezTo>
                  <a:cubicBezTo>
                    <a:pt x="1110" y="89"/>
                    <a:pt x="1105" y="88"/>
                    <a:pt x="1101" y="84"/>
                  </a:cubicBezTo>
                  <a:cubicBezTo>
                    <a:pt x="1101" y="84"/>
                    <a:pt x="1100" y="83"/>
                    <a:pt x="1100" y="83"/>
                  </a:cubicBezTo>
                  <a:cubicBezTo>
                    <a:pt x="1100" y="83"/>
                    <a:pt x="1099" y="83"/>
                    <a:pt x="1099" y="84"/>
                  </a:cubicBezTo>
                  <a:cubicBezTo>
                    <a:pt x="1099" y="84"/>
                    <a:pt x="1098" y="84"/>
                    <a:pt x="1098" y="85"/>
                  </a:cubicBezTo>
                  <a:cubicBezTo>
                    <a:pt x="1098" y="88"/>
                    <a:pt x="1099" y="91"/>
                    <a:pt x="1101" y="94"/>
                  </a:cubicBezTo>
                  <a:cubicBezTo>
                    <a:pt x="1103" y="98"/>
                    <a:pt x="1104" y="102"/>
                    <a:pt x="1105" y="107"/>
                  </a:cubicBezTo>
                  <a:cubicBezTo>
                    <a:pt x="1105" y="108"/>
                    <a:pt x="1104" y="109"/>
                    <a:pt x="1103" y="109"/>
                  </a:cubicBezTo>
                  <a:cubicBezTo>
                    <a:pt x="1101" y="108"/>
                    <a:pt x="1099" y="108"/>
                    <a:pt x="1096" y="107"/>
                  </a:cubicBezTo>
                  <a:cubicBezTo>
                    <a:pt x="1090" y="105"/>
                    <a:pt x="1085" y="100"/>
                    <a:pt x="1080" y="96"/>
                  </a:cubicBezTo>
                  <a:cubicBezTo>
                    <a:pt x="1079" y="96"/>
                    <a:pt x="1080" y="96"/>
                    <a:pt x="1080" y="95"/>
                  </a:cubicBezTo>
                  <a:cubicBezTo>
                    <a:pt x="1079" y="92"/>
                    <a:pt x="1079" y="92"/>
                    <a:pt x="1076" y="94"/>
                  </a:cubicBezTo>
                  <a:cubicBezTo>
                    <a:pt x="1074" y="95"/>
                    <a:pt x="1073" y="95"/>
                    <a:pt x="1071" y="94"/>
                  </a:cubicBezTo>
                  <a:cubicBezTo>
                    <a:pt x="1070" y="93"/>
                    <a:pt x="1070" y="92"/>
                    <a:pt x="1070" y="91"/>
                  </a:cubicBezTo>
                  <a:cubicBezTo>
                    <a:pt x="1069" y="91"/>
                    <a:pt x="1069" y="91"/>
                    <a:pt x="1069" y="91"/>
                  </a:cubicBezTo>
                  <a:cubicBezTo>
                    <a:pt x="1069" y="91"/>
                    <a:pt x="1069" y="91"/>
                    <a:pt x="1069" y="91"/>
                  </a:cubicBezTo>
                  <a:cubicBezTo>
                    <a:pt x="1068" y="91"/>
                    <a:pt x="1067" y="91"/>
                    <a:pt x="1067" y="90"/>
                  </a:cubicBezTo>
                  <a:cubicBezTo>
                    <a:pt x="1067" y="90"/>
                    <a:pt x="1068" y="90"/>
                    <a:pt x="1068" y="90"/>
                  </a:cubicBezTo>
                  <a:cubicBezTo>
                    <a:pt x="1068" y="90"/>
                    <a:pt x="1069" y="90"/>
                    <a:pt x="1069" y="91"/>
                  </a:cubicBezTo>
                  <a:cubicBezTo>
                    <a:pt x="1069" y="91"/>
                    <a:pt x="1069" y="91"/>
                    <a:pt x="1070" y="91"/>
                  </a:cubicBezTo>
                  <a:cubicBezTo>
                    <a:pt x="1070" y="91"/>
                    <a:pt x="1070" y="91"/>
                    <a:pt x="1070" y="91"/>
                  </a:cubicBezTo>
                  <a:cubicBezTo>
                    <a:pt x="1071" y="90"/>
                    <a:pt x="1072" y="90"/>
                    <a:pt x="1073" y="89"/>
                  </a:cubicBezTo>
                  <a:cubicBezTo>
                    <a:pt x="1074" y="89"/>
                    <a:pt x="1074" y="88"/>
                    <a:pt x="1074" y="87"/>
                  </a:cubicBezTo>
                  <a:cubicBezTo>
                    <a:pt x="1074" y="84"/>
                    <a:pt x="1072" y="82"/>
                    <a:pt x="1070" y="80"/>
                  </a:cubicBezTo>
                  <a:cubicBezTo>
                    <a:pt x="1069" y="79"/>
                    <a:pt x="1067" y="79"/>
                    <a:pt x="1065" y="79"/>
                  </a:cubicBezTo>
                  <a:cubicBezTo>
                    <a:pt x="1063" y="79"/>
                    <a:pt x="1063" y="78"/>
                    <a:pt x="1063" y="77"/>
                  </a:cubicBezTo>
                  <a:cubicBezTo>
                    <a:pt x="1064" y="75"/>
                    <a:pt x="1064" y="74"/>
                    <a:pt x="1063" y="73"/>
                  </a:cubicBezTo>
                  <a:cubicBezTo>
                    <a:pt x="1060" y="70"/>
                    <a:pt x="1057" y="67"/>
                    <a:pt x="1054" y="64"/>
                  </a:cubicBezTo>
                  <a:cubicBezTo>
                    <a:pt x="1052" y="62"/>
                    <a:pt x="1042" y="59"/>
                    <a:pt x="1038" y="59"/>
                  </a:cubicBezTo>
                  <a:cubicBezTo>
                    <a:pt x="1037" y="59"/>
                    <a:pt x="1037" y="60"/>
                    <a:pt x="1036" y="60"/>
                  </a:cubicBezTo>
                  <a:cubicBezTo>
                    <a:pt x="1034" y="61"/>
                    <a:pt x="1033" y="61"/>
                    <a:pt x="1031" y="61"/>
                  </a:cubicBezTo>
                  <a:cubicBezTo>
                    <a:pt x="1026" y="59"/>
                    <a:pt x="1021" y="59"/>
                    <a:pt x="1016" y="60"/>
                  </a:cubicBezTo>
                  <a:cubicBezTo>
                    <a:pt x="1015" y="60"/>
                    <a:pt x="1014" y="61"/>
                    <a:pt x="1013" y="62"/>
                  </a:cubicBezTo>
                  <a:cubicBezTo>
                    <a:pt x="1010" y="64"/>
                    <a:pt x="1010" y="66"/>
                    <a:pt x="1011" y="68"/>
                  </a:cubicBezTo>
                  <a:cubicBezTo>
                    <a:pt x="1012" y="70"/>
                    <a:pt x="1014" y="73"/>
                    <a:pt x="1016" y="75"/>
                  </a:cubicBezTo>
                  <a:cubicBezTo>
                    <a:pt x="1016" y="76"/>
                    <a:pt x="1016" y="78"/>
                    <a:pt x="1015" y="78"/>
                  </a:cubicBezTo>
                  <a:cubicBezTo>
                    <a:pt x="1010" y="80"/>
                    <a:pt x="1006" y="82"/>
                    <a:pt x="1001" y="84"/>
                  </a:cubicBezTo>
                  <a:cubicBezTo>
                    <a:pt x="998" y="85"/>
                    <a:pt x="995" y="84"/>
                    <a:pt x="993" y="82"/>
                  </a:cubicBezTo>
                  <a:cubicBezTo>
                    <a:pt x="991" y="80"/>
                    <a:pt x="991" y="81"/>
                    <a:pt x="989" y="82"/>
                  </a:cubicBezTo>
                  <a:cubicBezTo>
                    <a:pt x="984" y="86"/>
                    <a:pt x="979" y="84"/>
                    <a:pt x="978" y="78"/>
                  </a:cubicBezTo>
                  <a:cubicBezTo>
                    <a:pt x="978" y="78"/>
                    <a:pt x="978" y="77"/>
                    <a:pt x="978" y="76"/>
                  </a:cubicBezTo>
                  <a:cubicBezTo>
                    <a:pt x="978" y="75"/>
                    <a:pt x="976" y="73"/>
                    <a:pt x="974" y="74"/>
                  </a:cubicBezTo>
                  <a:cubicBezTo>
                    <a:pt x="968" y="75"/>
                    <a:pt x="962" y="76"/>
                    <a:pt x="956" y="77"/>
                  </a:cubicBezTo>
                  <a:cubicBezTo>
                    <a:pt x="954" y="78"/>
                    <a:pt x="952" y="78"/>
                    <a:pt x="950" y="79"/>
                  </a:cubicBezTo>
                  <a:cubicBezTo>
                    <a:pt x="947" y="80"/>
                    <a:pt x="945" y="82"/>
                    <a:pt x="943" y="83"/>
                  </a:cubicBezTo>
                  <a:cubicBezTo>
                    <a:pt x="940" y="82"/>
                    <a:pt x="938" y="81"/>
                    <a:pt x="936" y="80"/>
                  </a:cubicBezTo>
                  <a:cubicBezTo>
                    <a:pt x="935" y="80"/>
                    <a:pt x="935" y="80"/>
                    <a:pt x="935" y="80"/>
                  </a:cubicBezTo>
                  <a:cubicBezTo>
                    <a:pt x="935" y="81"/>
                    <a:pt x="935" y="81"/>
                    <a:pt x="934" y="82"/>
                  </a:cubicBezTo>
                  <a:cubicBezTo>
                    <a:pt x="933" y="86"/>
                    <a:pt x="928" y="87"/>
                    <a:pt x="925" y="84"/>
                  </a:cubicBezTo>
                  <a:cubicBezTo>
                    <a:pt x="924" y="83"/>
                    <a:pt x="924" y="82"/>
                    <a:pt x="923" y="81"/>
                  </a:cubicBezTo>
                  <a:cubicBezTo>
                    <a:pt x="922" y="80"/>
                    <a:pt x="922" y="79"/>
                    <a:pt x="920" y="80"/>
                  </a:cubicBezTo>
                  <a:cubicBezTo>
                    <a:pt x="919" y="81"/>
                    <a:pt x="917" y="81"/>
                    <a:pt x="915" y="81"/>
                  </a:cubicBezTo>
                  <a:cubicBezTo>
                    <a:pt x="913" y="80"/>
                    <a:pt x="911" y="82"/>
                    <a:pt x="911" y="83"/>
                  </a:cubicBezTo>
                  <a:cubicBezTo>
                    <a:pt x="911" y="85"/>
                    <a:pt x="910" y="86"/>
                    <a:pt x="910" y="87"/>
                  </a:cubicBezTo>
                  <a:cubicBezTo>
                    <a:pt x="910" y="88"/>
                    <a:pt x="911" y="90"/>
                    <a:pt x="912" y="90"/>
                  </a:cubicBezTo>
                  <a:cubicBezTo>
                    <a:pt x="914" y="91"/>
                    <a:pt x="915" y="91"/>
                    <a:pt x="916" y="91"/>
                  </a:cubicBezTo>
                  <a:cubicBezTo>
                    <a:pt x="916" y="91"/>
                    <a:pt x="916" y="91"/>
                    <a:pt x="916" y="91"/>
                  </a:cubicBezTo>
                  <a:cubicBezTo>
                    <a:pt x="916" y="91"/>
                    <a:pt x="917" y="91"/>
                    <a:pt x="917" y="91"/>
                  </a:cubicBezTo>
                  <a:cubicBezTo>
                    <a:pt x="917" y="90"/>
                    <a:pt x="917" y="90"/>
                    <a:pt x="917" y="89"/>
                  </a:cubicBezTo>
                  <a:cubicBezTo>
                    <a:pt x="917" y="89"/>
                    <a:pt x="918" y="89"/>
                    <a:pt x="918" y="88"/>
                  </a:cubicBezTo>
                  <a:cubicBezTo>
                    <a:pt x="918" y="89"/>
                    <a:pt x="919" y="89"/>
                    <a:pt x="919" y="89"/>
                  </a:cubicBezTo>
                  <a:cubicBezTo>
                    <a:pt x="918" y="89"/>
                    <a:pt x="918" y="90"/>
                    <a:pt x="918" y="90"/>
                  </a:cubicBezTo>
                  <a:cubicBezTo>
                    <a:pt x="918" y="90"/>
                    <a:pt x="917" y="91"/>
                    <a:pt x="917" y="91"/>
                  </a:cubicBezTo>
                  <a:cubicBezTo>
                    <a:pt x="917" y="91"/>
                    <a:pt x="917" y="91"/>
                    <a:pt x="917" y="91"/>
                  </a:cubicBezTo>
                  <a:cubicBezTo>
                    <a:pt x="917" y="91"/>
                    <a:pt x="916" y="91"/>
                    <a:pt x="916" y="91"/>
                  </a:cubicBezTo>
                  <a:cubicBezTo>
                    <a:pt x="916" y="92"/>
                    <a:pt x="916" y="94"/>
                    <a:pt x="915" y="94"/>
                  </a:cubicBezTo>
                  <a:cubicBezTo>
                    <a:pt x="913" y="96"/>
                    <a:pt x="912" y="98"/>
                    <a:pt x="910" y="100"/>
                  </a:cubicBezTo>
                  <a:cubicBezTo>
                    <a:pt x="908" y="105"/>
                    <a:pt x="904" y="106"/>
                    <a:pt x="899" y="107"/>
                  </a:cubicBezTo>
                  <a:cubicBezTo>
                    <a:pt x="897" y="107"/>
                    <a:pt x="897" y="106"/>
                    <a:pt x="897" y="105"/>
                  </a:cubicBezTo>
                  <a:cubicBezTo>
                    <a:pt x="899" y="103"/>
                    <a:pt x="899" y="101"/>
                    <a:pt x="899" y="98"/>
                  </a:cubicBezTo>
                  <a:cubicBezTo>
                    <a:pt x="899" y="96"/>
                    <a:pt x="903" y="96"/>
                    <a:pt x="903" y="94"/>
                  </a:cubicBezTo>
                  <a:cubicBezTo>
                    <a:pt x="904" y="93"/>
                    <a:pt x="905" y="91"/>
                    <a:pt x="904" y="90"/>
                  </a:cubicBezTo>
                  <a:cubicBezTo>
                    <a:pt x="903" y="87"/>
                    <a:pt x="905" y="84"/>
                    <a:pt x="906" y="81"/>
                  </a:cubicBezTo>
                  <a:cubicBezTo>
                    <a:pt x="907" y="80"/>
                    <a:pt x="907" y="78"/>
                    <a:pt x="907" y="77"/>
                  </a:cubicBezTo>
                  <a:cubicBezTo>
                    <a:pt x="907" y="75"/>
                    <a:pt x="907" y="74"/>
                    <a:pt x="907" y="72"/>
                  </a:cubicBezTo>
                  <a:cubicBezTo>
                    <a:pt x="909" y="69"/>
                    <a:pt x="911" y="66"/>
                    <a:pt x="912" y="62"/>
                  </a:cubicBezTo>
                  <a:cubicBezTo>
                    <a:pt x="913" y="58"/>
                    <a:pt x="913" y="55"/>
                    <a:pt x="914" y="51"/>
                  </a:cubicBezTo>
                  <a:cubicBezTo>
                    <a:pt x="915" y="48"/>
                    <a:pt x="915" y="45"/>
                    <a:pt x="914" y="42"/>
                  </a:cubicBezTo>
                  <a:cubicBezTo>
                    <a:pt x="912" y="38"/>
                    <a:pt x="910" y="35"/>
                    <a:pt x="909" y="31"/>
                  </a:cubicBezTo>
                  <a:cubicBezTo>
                    <a:pt x="909" y="31"/>
                    <a:pt x="908" y="30"/>
                    <a:pt x="908" y="30"/>
                  </a:cubicBezTo>
                  <a:cubicBezTo>
                    <a:pt x="904" y="28"/>
                    <a:pt x="902" y="24"/>
                    <a:pt x="899" y="21"/>
                  </a:cubicBezTo>
                  <a:cubicBezTo>
                    <a:pt x="898" y="20"/>
                    <a:pt x="897" y="21"/>
                    <a:pt x="896" y="21"/>
                  </a:cubicBezTo>
                  <a:cubicBezTo>
                    <a:pt x="895" y="22"/>
                    <a:pt x="895" y="25"/>
                    <a:pt x="893" y="23"/>
                  </a:cubicBezTo>
                  <a:cubicBezTo>
                    <a:pt x="891" y="20"/>
                    <a:pt x="888" y="18"/>
                    <a:pt x="885" y="17"/>
                  </a:cubicBezTo>
                  <a:cubicBezTo>
                    <a:pt x="883" y="15"/>
                    <a:pt x="880" y="14"/>
                    <a:pt x="877" y="13"/>
                  </a:cubicBezTo>
                  <a:cubicBezTo>
                    <a:pt x="875" y="11"/>
                    <a:pt x="873" y="11"/>
                    <a:pt x="870" y="12"/>
                  </a:cubicBezTo>
                  <a:cubicBezTo>
                    <a:pt x="866" y="15"/>
                    <a:pt x="861" y="17"/>
                    <a:pt x="856" y="19"/>
                  </a:cubicBezTo>
                  <a:cubicBezTo>
                    <a:pt x="854" y="19"/>
                    <a:pt x="854" y="20"/>
                    <a:pt x="854" y="21"/>
                  </a:cubicBezTo>
                  <a:cubicBezTo>
                    <a:pt x="855" y="22"/>
                    <a:pt x="855" y="23"/>
                    <a:pt x="856" y="24"/>
                  </a:cubicBezTo>
                  <a:cubicBezTo>
                    <a:pt x="857" y="26"/>
                    <a:pt x="856" y="28"/>
                    <a:pt x="854" y="29"/>
                  </a:cubicBezTo>
                  <a:cubicBezTo>
                    <a:pt x="852" y="30"/>
                    <a:pt x="849" y="29"/>
                    <a:pt x="849" y="27"/>
                  </a:cubicBezTo>
                  <a:cubicBezTo>
                    <a:pt x="849" y="25"/>
                    <a:pt x="849" y="23"/>
                    <a:pt x="849" y="21"/>
                  </a:cubicBezTo>
                  <a:cubicBezTo>
                    <a:pt x="849" y="19"/>
                    <a:pt x="848" y="18"/>
                    <a:pt x="848" y="16"/>
                  </a:cubicBezTo>
                  <a:cubicBezTo>
                    <a:pt x="848" y="14"/>
                    <a:pt x="845" y="13"/>
                    <a:pt x="844" y="13"/>
                  </a:cubicBezTo>
                  <a:cubicBezTo>
                    <a:pt x="842" y="13"/>
                    <a:pt x="841" y="14"/>
                    <a:pt x="839" y="14"/>
                  </a:cubicBezTo>
                  <a:cubicBezTo>
                    <a:pt x="837" y="15"/>
                    <a:pt x="835" y="14"/>
                    <a:pt x="833" y="13"/>
                  </a:cubicBezTo>
                  <a:cubicBezTo>
                    <a:pt x="831" y="12"/>
                    <a:pt x="830" y="11"/>
                    <a:pt x="830" y="10"/>
                  </a:cubicBezTo>
                  <a:cubicBezTo>
                    <a:pt x="831" y="6"/>
                    <a:pt x="829" y="4"/>
                    <a:pt x="826" y="3"/>
                  </a:cubicBezTo>
                  <a:cubicBezTo>
                    <a:pt x="822" y="3"/>
                    <a:pt x="818" y="1"/>
                    <a:pt x="814" y="0"/>
                  </a:cubicBezTo>
                  <a:cubicBezTo>
                    <a:pt x="813" y="0"/>
                    <a:pt x="812" y="1"/>
                    <a:pt x="811" y="2"/>
                  </a:cubicBezTo>
                  <a:cubicBezTo>
                    <a:pt x="811" y="2"/>
                    <a:pt x="810" y="3"/>
                    <a:pt x="810" y="4"/>
                  </a:cubicBezTo>
                  <a:cubicBezTo>
                    <a:pt x="807" y="10"/>
                    <a:pt x="805" y="16"/>
                    <a:pt x="806" y="23"/>
                  </a:cubicBezTo>
                  <a:cubicBezTo>
                    <a:pt x="806" y="27"/>
                    <a:pt x="806" y="32"/>
                    <a:pt x="811" y="35"/>
                  </a:cubicBezTo>
                  <a:cubicBezTo>
                    <a:pt x="813" y="36"/>
                    <a:pt x="813" y="39"/>
                    <a:pt x="813" y="41"/>
                  </a:cubicBezTo>
                  <a:cubicBezTo>
                    <a:pt x="814" y="43"/>
                    <a:pt x="814" y="43"/>
                    <a:pt x="812" y="44"/>
                  </a:cubicBezTo>
                  <a:cubicBezTo>
                    <a:pt x="810" y="44"/>
                    <a:pt x="807" y="44"/>
                    <a:pt x="804" y="45"/>
                  </a:cubicBezTo>
                  <a:cubicBezTo>
                    <a:pt x="803" y="46"/>
                    <a:pt x="803" y="47"/>
                    <a:pt x="803" y="48"/>
                  </a:cubicBezTo>
                  <a:cubicBezTo>
                    <a:pt x="803" y="49"/>
                    <a:pt x="804" y="50"/>
                    <a:pt x="803" y="51"/>
                  </a:cubicBezTo>
                  <a:cubicBezTo>
                    <a:pt x="802" y="53"/>
                    <a:pt x="801" y="56"/>
                    <a:pt x="799" y="58"/>
                  </a:cubicBezTo>
                  <a:cubicBezTo>
                    <a:pt x="799" y="58"/>
                    <a:pt x="798" y="59"/>
                    <a:pt x="798" y="59"/>
                  </a:cubicBezTo>
                  <a:cubicBezTo>
                    <a:pt x="795" y="60"/>
                    <a:pt x="793" y="61"/>
                    <a:pt x="790" y="62"/>
                  </a:cubicBezTo>
                  <a:cubicBezTo>
                    <a:pt x="790" y="62"/>
                    <a:pt x="789" y="61"/>
                    <a:pt x="790" y="60"/>
                  </a:cubicBezTo>
                  <a:cubicBezTo>
                    <a:pt x="790" y="59"/>
                    <a:pt x="790" y="57"/>
                    <a:pt x="791" y="56"/>
                  </a:cubicBezTo>
                  <a:cubicBezTo>
                    <a:pt x="791" y="55"/>
                    <a:pt x="790" y="53"/>
                    <a:pt x="788" y="53"/>
                  </a:cubicBezTo>
                  <a:cubicBezTo>
                    <a:pt x="786" y="53"/>
                    <a:pt x="783" y="54"/>
                    <a:pt x="783" y="57"/>
                  </a:cubicBezTo>
                  <a:cubicBezTo>
                    <a:pt x="782" y="58"/>
                    <a:pt x="782" y="59"/>
                    <a:pt x="780" y="59"/>
                  </a:cubicBezTo>
                  <a:cubicBezTo>
                    <a:pt x="779" y="60"/>
                    <a:pt x="777" y="60"/>
                    <a:pt x="776" y="60"/>
                  </a:cubicBezTo>
                  <a:cubicBezTo>
                    <a:pt x="773" y="60"/>
                    <a:pt x="771" y="62"/>
                    <a:pt x="770" y="63"/>
                  </a:cubicBezTo>
                  <a:cubicBezTo>
                    <a:pt x="768" y="66"/>
                    <a:pt x="768" y="67"/>
                    <a:pt x="770" y="69"/>
                  </a:cubicBezTo>
                  <a:cubicBezTo>
                    <a:pt x="771" y="70"/>
                    <a:pt x="771" y="72"/>
                    <a:pt x="770" y="72"/>
                  </a:cubicBezTo>
                  <a:cubicBezTo>
                    <a:pt x="767" y="74"/>
                    <a:pt x="764" y="76"/>
                    <a:pt x="761" y="77"/>
                  </a:cubicBezTo>
                  <a:cubicBezTo>
                    <a:pt x="758" y="78"/>
                    <a:pt x="756" y="79"/>
                    <a:pt x="754" y="82"/>
                  </a:cubicBezTo>
                  <a:cubicBezTo>
                    <a:pt x="752" y="84"/>
                    <a:pt x="749" y="86"/>
                    <a:pt x="748" y="89"/>
                  </a:cubicBezTo>
                  <a:cubicBezTo>
                    <a:pt x="748" y="91"/>
                    <a:pt x="746" y="93"/>
                    <a:pt x="744" y="94"/>
                  </a:cubicBezTo>
                  <a:cubicBezTo>
                    <a:pt x="741" y="95"/>
                    <a:pt x="742" y="98"/>
                    <a:pt x="739" y="100"/>
                  </a:cubicBezTo>
                  <a:cubicBezTo>
                    <a:pt x="738" y="100"/>
                    <a:pt x="737" y="102"/>
                    <a:pt x="737" y="103"/>
                  </a:cubicBezTo>
                  <a:cubicBezTo>
                    <a:pt x="735" y="106"/>
                    <a:pt x="736" y="108"/>
                    <a:pt x="737" y="111"/>
                  </a:cubicBezTo>
                  <a:cubicBezTo>
                    <a:pt x="737" y="112"/>
                    <a:pt x="738" y="113"/>
                    <a:pt x="739" y="114"/>
                  </a:cubicBezTo>
                  <a:cubicBezTo>
                    <a:pt x="742" y="116"/>
                    <a:pt x="745" y="118"/>
                    <a:pt x="748" y="119"/>
                  </a:cubicBezTo>
                  <a:cubicBezTo>
                    <a:pt x="752" y="120"/>
                    <a:pt x="755" y="122"/>
                    <a:pt x="758" y="125"/>
                  </a:cubicBezTo>
                  <a:cubicBezTo>
                    <a:pt x="758" y="125"/>
                    <a:pt x="758" y="126"/>
                    <a:pt x="758" y="127"/>
                  </a:cubicBezTo>
                  <a:cubicBezTo>
                    <a:pt x="758" y="127"/>
                    <a:pt x="758" y="128"/>
                    <a:pt x="757" y="129"/>
                  </a:cubicBezTo>
                  <a:cubicBezTo>
                    <a:pt x="755" y="129"/>
                    <a:pt x="755" y="128"/>
                    <a:pt x="755" y="127"/>
                  </a:cubicBezTo>
                  <a:cubicBezTo>
                    <a:pt x="754" y="126"/>
                    <a:pt x="754" y="125"/>
                    <a:pt x="752" y="125"/>
                  </a:cubicBezTo>
                  <a:cubicBezTo>
                    <a:pt x="751" y="126"/>
                    <a:pt x="749" y="125"/>
                    <a:pt x="748" y="126"/>
                  </a:cubicBezTo>
                  <a:cubicBezTo>
                    <a:pt x="744" y="129"/>
                    <a:pt x="740" y="130"/>
                    <a:pt x="736" y="132"/>
                  </a:cubicBezTo>
                  <a:cubicBezTo>
                    <a:pt x="732" y="134"/>
                    <a:pt x="728" y="136"/>
                    <a:pt x="723" y="137"/>
                  </a:cubicBezTo>
                  <a:cubicBezTo>
                    <a:pt x="722" y="137"/>
                    <a:pt x="720" y="138"/>
                    <a:pt x="719" y="138"/>
                  </a:cubicBezTo>
                  <a:cubicBezTo>
                    <a:pt x="715" y="140"/>
                    <a:pt x="714" y="143"/>
                    <a:pt x="716" y="147"/>
                  </a:cubicBezTo>
                  <a:cubicBezTo>
                    <a:pt x="717" y="149"/>
                    <a:pt x="718" y="150"/>
                    <a:pt x="719" y="152"/>
                  </a:cubicBezTo>
                  <a:cubicBezTo>
                    <a:pt x="721" y="154"/>
                    <a:pt x="722" y="156"/>
                    <a:pt x="723" y="158"/>
                  </a:cubicBezTo>
                  <a:cubicBezTo>
                    <a:pt x="723" y="160"/>
                    <a:pt x="723" y="161"/>
                    <a:pt x="724" y="162"/>
                  </a:cubicBezTo>
                  <a:cubicBezTo>
                    <a:pt x="725" y="164"/>
                    <a:pt x="726" y="165"/>
                    <a:pt x="728" y="165"/>
                  </a:cubicBezTo>
                  <a:cubicBezTo>
                    <a:pt x="730" y="167"/>
                    <a:pt x="734" y="166"/>
                    <a:pt x="737" y="166"/>
                  </a:cubicBezTo>
                  <a:cubicBezTo>
                    <a:pt x="739" y="169"/>
                    <a:pt x="741" y="171"/>
                    <a:pt x="744" y="173"/>
                  </a:cubicBezTo>
                  <a:cubicBezTo>
                    <a:pt x="744" y="174"/>
                    <a:pt x="745" y="174"/>
                    <a:pt x="746" y="174"/>
                  </a:cubicBezTo>
                  <a:cubicBezTo>
                    <a:pt x="748" y="175"/>
                    <a:pt x="749" y="175"/>
                    <a:pt x="751" y="176"/>
                  </a:cubicBezTo>
                  <a:cubicBezTo>
                    <a:pt x="753" y="177"/>
                    <a:pt x="754" y="178"/>
                    <a:pt x="754" y="179"/>
                  </a:cubicBezTo>
                  <a:cubicBezTo>
                    <a:pt x="755" y="184"/>
                    <a:pt x="756" y="189"/>
                    <a:pt x="759" y="193"/>
                  </a:cubicBezTo>
                  <a:cubicBezTo>
                    <a:pt x="760" y="194"/>
                    <a:pt x="759" y="195"/>
                    <a:pt x="758" y="195"/>
                  </a:cubicBezTo>
                  <a:cubicBezTo>
                    <a:pt x="757" y="196"/>
                    <a:pt x="756" y="197"/>
                    <a:pt x="754" y="197"/>
                  </a:cubicBezTo>
                  <a:cubicBezTo>
                    <a:pt x="754" y="198"/>
                    <a:pt x="755" y="198"/>
                    <a:pt x="755" y="198"/>
                  </a:cubicBezTo>
                  <a:cubicBezTo>
                    <a:pt x="754" y="198"/>
                    <a:pt x="754" y="198"/>
                    <a:pt x="754" y="199"/>
                  </a:cubicBezTo>
                  <a:cubicBezTo>
                    <a:pt x="754" y="199"/>
                    <a:pt x="754" y="199"/>
                    <a:pt x="754" y="199"/>
                  </a:cubicBezTo>
                  <a:cubicBezTo>
                    <a:pt x="754" y="199"/>
                    <a:pt x="754" y="198"/>
                    <a:pt x="754" y="198"/>
                  </a:cubicBezTo>
                  <a:cubicBezTo>
                    <a:pt x="754" y="198"/>
                    <a:pt x="754" y="197"/>
                    <a:pt x="754" y="197"/>
                  </a:cubicBezTo>
                  <a:cubicBezTo>
                    <a:pt x="754" y="197"/>
                    <a:pt x="754" y="196"/>
                    <a:pt x="753" y="196"/>
                  </a:cubicBezTo>
                  <a:cubicBezTo>
                    <a:pt x="750" y="192"/>
                    <a:pt x="749" y="188"/>
                    <a:pt x="752" y="184"/>
                  </a:cubicBezTo>
                  <a:cubicBezTo>
                    <a:pt x="752" y="183"/>
                    <a:pt x="752" y="182"/>
                    <a:pt x="752" y="181"/>
                  </a:cubicBezTo>
                  <a:cubicBezTo>
                    <a:pt x="752" y="179"/>
                    <a:pt x="750" y="177"/>
                    <a:pt x="748" y="177"/>
                  </a:cubicBezTo>
                  <a:cubicBezTo>
                    <a:pt x="746" y="177"/>
                    <a:pt x="744" y="177"/>
                    <a:pt x="742" y="178"/>
                  </a:cubicBezTo>
                  <a:cubicBezTo>
                    <a:pt x="739" y="179"/>
                    <a:pt x="736" y="178"/>
                    <a:pt x="733" y="176"/>
                  </a:cubicBezTo>
                  <a:cubicBezTo>
                    <a:pt x="731" y="174"/>
                    <a:pt x="729" y="173"/>
                    <a:pt x="727" y="172"/>
                  </a:cubicBezTo>
                  <a:cubicBezTo>
                    <a:pt x="724" y="170"/>
                    <a:pt x="721" y="168"/>
                    <a:pt x="717" y="168"/>
                  </a:cubicBezTo>
                  <a:cubicBezTo>
                    <a:pt x="713" y="167"/>
                    <a:pt x="710" y="166"/>
                    <a:pt x="706" y="165"/>
                  </a:cubicBezTo>
                  <a:cubicBezTo>
                    <a:pt x="705" y="164"/>
                    <a:pt x="704" y="165"/>
                    <a:pt x="703" y="165"/>
                  </a:cubicBezTo>
                  <a:cubicBezTo>
                    <a:pt x="701" y="167"/>
                    <a:pt x="700" y="169"/>
                    <a:pt x="700" y="171"/>
                  </a:cubicBezTo>
                  <a:cubicBezTo>
                    <a:pt x="700" y="172"/>
                    <a:pt x="701" y="173"/>
                    <a:pt x="701" y="173"/>
                  </a:cubicBezTo>
                  <a:cubicBezTo>
                    <a:pt x="702" y="173"/>
                    <a:pt x="703" y="174"/>
                    <a:pt x="705" y="174"/>
                  </a:cubicBezTo>
                  <a:cubicBezTo>
                    <a:pt x="704" y="174"/>
                    <a:pt x="704" y="174"/>
                    <a:pt x="704" y="174"/>
                  </a:cubicBezTo>
                  <a:cubicBezTo>
                    <a:pt x="705" y="173"/>
                    <a:pt x="705" y="173"/>
                    <a:pt x="705" y="173"/>
                  </a:cubicBezTo>
                  <a:cubicBezTo>
                    <a:pt x="705" y="174"/>
                    <a:pt x="705" y="174"/>
                    <a:pt x="705" y="174"/>
                  </a:cubicBezTo>
                  <a:cubicBezTo>
                    <a:pt x="705" y="174"/>
                    <a:pt x="706" y="175"/>
                    <a:pt x="707" y="176"/>
                  </a:cubicBezTo>
                  <a:cubicBezTo>
                    <a:pt x="708" y="176"/>
                    <a:pt x="709" y="176"/>
                    <a:pt x="710" y="177"/>
                  </a:cubicBezTo>
                  <a:cubicBezTo>
                    <a:pt x="711" y="177"/>
                    <a:pt x="712" y="179"/>
                    <a:pt x="711" y="180"/>
                  </a:cubicBezTo>
                  <a:cubicBezTo>
                    <a:pt x="711" y="181"/>
                    <a:pt x="709" y="182"/>
                    <a:pt x="708" y="182"/>
                  </a:cubicBezTo>
                  <a:cubicBezTo>
                    <a:pt x="707" y="181"/>
                    <a:pt x="706" y="181"/>
                    <a:pt x="704" y="180"/>
                  </a:cubicBezTo>
                  <a:cubicBezTo>
                    <a:pt x="703" y="180"/>
                    <a:pt x="702" y="179"/>
                    <a:pt x="701" y="179"/>
                  </a:cubicBezTo>
                  <a:cubicBezTo>
                    <a:pt x="700" y="178"/>
                    <a:pt x="698" y="179"/>
                    <a:pt x="697" y="180"/>
                  </a:cubicBezTo>
                  <a:cubicBezTo>
                    <a:pt x="697" y="181"/>
                    <a:pt x="696" y="183"/>
                    <a:pt x="697" y="184"/>
                  </a:cubicBezTo>
                  <a:cubicBezTo>
                    <a:pt x="699" y="188"/>
                    <a:pt x="701" y="191"/>
                    <a:pt x="706" y="192"/>
                  </a:cubicBezTo>
                  <a:cubicBezTo>
                    <a:pt x="709" y="193"/>
                    <a:pt x="711" y="194"/>
                    <a:pt x="714" y="194"/>
                  </a:cubicBezTo>
                  <a:cubicBezTo>
                    <a:pt x="715" y="194"/>
                    <a:pt x="716" y="194"/>
                    <a:pt x="717" y="195"/>
                  </a:cubicBezTo>
                  <a:cubicBezTo>
                    <a:pt x="717" y="195"/>
                    <a:pt x="718" y="195"/>
                    <a:pt x="718" y="196"/>
                  </a:cubicBezTo>
                  <a:cubicBezTo>
                    <a:pt x="718" y="196"/>
                    <a:pt x="718" y="197"/>
                    <a:pt x="717" y="197"/>
                  </a:cubicBezTo>
                  <a:cubicBezTo>
                    <a:pt x="715" y="196"/>
                    <a:pt x="713" y="195"/>
                    <a:pt x="711" y="195"/>
                  </a:cubicBezTo>
                  <a:cubicBezTo>
                    <a:pt x="708" y="196"/>
                    <a:pt x="705" y="196"/>
                    <a:pt x="701" y="195"/>
                  </a:cubicBezTo>
                  <a:cubicBezTo>
                    <a:pt x="699" y="195"/>
                    <a:pt x="697" y="194"/>
                    <a:pt x="696" y="193"/>
                  </a:cubicBezTo>
                  <a:cubicBezTo>
                    <a:pt x="696" y="192"/>
                    <a:pt x="696" y="191"/>
                    <a:pt x="695" y="191"/>
                  </a:cubicBezTo>
                  <a:cubicBezTo>
                    <a:pt x="693" y="187"/>
                    <a:pt x="691" y="183"/>
                    <a:pt x="691" y="178"/>
                  </a:cubicBezTo>
                  <a:cubicBezTo>
                    <a:pt x="690" y="175"/>
                    <a:pt x="689" y="171"/>
                    <a:pt x="686" y="168"/>
                  </a:cubicBezTo>
                  <a:cubicBezTo>
                    <a:pt x="686" y="167"/>
                    <a:pt x="685" y="167"/>
                    <a:pt x="684" y="166"/>
                  </a:cubicBezTo>
                  <a:cubicBezTo>
                    <a:pt x="684" y="166"/>
                    <a:pt x="683" y="166"/>
                    <a:pt x="683" y="166"/>
                  </a:cubicBezTo>
                  <a:cubicBezTo>
                    <a:pt x="682" y="166"/>
                    <a:pt x="682" y="167"/>
                    <a:pt x="682" y="167"/>
                  </a:cubicBezTo>
                  <a:cubicBezTo>
                    <a:pt x="683" y="170"/>
                    <a:pt x="684" y="173"/>
                    <a:pt x="685" y="175"/>
                  </a:cubicBezTo>
                  <a:cubicBezTo>
                    <a:pt x="686" y="178"/>
                    <a:pt x="685" y="180"/>
                    <a:pt x="684" y="182"/>
                  </a:cubicBezTo>
                  <a:cubicBezTo>
                    <a:pt x="684" y="182"/>
                    <a:pt x="683" y="183"/>
                    <a:pt x="683" y="184"/>
                  </a:cubicBezTo>
                  <a:cubicBezTo>
                    <a:pt x="681" y="186"/>
                    <a:pt x="680" y="188"/>
                    <a:pt x="681" y="191"/>
                  </a:cubicBezTo>
                  <a:cubicBezTo>
                    <a:pt x="682" y="193"/>
                    <a:pt x="680" y="196"/>
                    <a:pt x="682" y="198"/>
                  </a:cubicBezTo>
                  <a:cubicBezTo>
                    <a:pt x="683" y="200"/>
                    <a:pt x="685" y="202"/>
                    <a:pt x="687" y="204"/>
                  </a:cubicBezTo>
                  <a:cubicBezTo>
                    <a:pt x="689" y="205"/>
                    <a:pt x="690" y="206"/>
                    <a:pt x="692" y="208"/>
                  </a:cubicBezTo>
                  <a:cubicBezTo>
                    <a:pt x="694" y="209"/>
                    <a:pt x="695" y="212"/>
                    <a:pt x="695" y="214"/>
                  </a:cubicBezTo>
                  <a:cubicBezTo>
                    <a:pt x="695" y="217"/>
                    <a:pt x="695" y="220"/>
                    <a:pt x="695" y="223"/>
                  </a:cubicBezTo>
                  <a:cubicBezTo>
                    <a:pt x="696" y="229"/>
                    <a:pt x="700" y="233"/>
                    <a:pt x="702" y="238"/>
                  </a:cubicBezTo>
                  <a:cubicBezTo>
                    <a:pt x="703" y="240"/>
                    <a:pt x="704" y="240"/>
                    <a:pt x="706" y="240"/>
                  </a:cubicBezTo>
                  <a:cubicBezTo>
                    <a:pt x="709" y="240"/>
                    <a:pt x="712" y="239"/>
                    <a:pt x="714" y="237"/>
                  </a:cubicBezTo>
                  <a:cubicBezTo>
                    <a:pt x="716" y="234"/>
                    <a:pt x="719" y="235"/>
                    <a:pt x="722" y="236"/>
                  </a:cubicBezTo>
                  <a:cubicBezTo>
                    <a:pt x="723" y="236"/>
                    <a:pt x="723" y="237"/>
                    <a:pt x="723" y="237"/>
                  </a:cubicBezTo>
                  <a:cubicBezTo>
                    <a:pt x="723" y="237"/>
                    <a:pt x="723" y="238"/>
                    <a:pt x="722" y="238"/>
                  </a:cubicBezTo>
                  <a:cubicBezTo>
                    <a:pt x="719" y="240"/>
                    <a:pt x="716" y="242"/>
                    <a:pt x="713" y="244"/>
                  </a:cubicBezTo>
                  <a:cubicBezTo>
                    <a:pt x="710" y="247"/>
                    <a:pt x="710" y="251"/>
                    <a:pt x="712" y="254"/>
                  </a:cubicBezTo>
                  <a:cubicBezTo>
                    <a:pt x="713" y="255"/>
                    <a:pt x="715" y="256"/>
                    <a:pt x="716" y="258"/>
                  </a:cubicBezTo>
                  <a:cubicBezTo>
                    <a:pt x="718" y="260"/>
                    <a:pt x="718" y="262"/>
                    <a:pt x="717" y="265"/>
                  </a:cubicBezTo>
                  <a:cubicBezTo>
                    <a:pt x="716" y="269"/>
                    <a:pt x="715" y="272"/>
                    <a:pt x="715" y="276"/>
                  </a:cubicBezTo>
                  <a:cubicBezTo>
                    <a:pt x="716" y="278"/>
                    <a:pt x="715" y="280"/>
                    <a:pt x="714" y="281"/>
                  </a:cubicBezTo>
                  <a:cubicBezTo>
                    <a:pt x="712" y="284"/>
                    <a:pt x="709" y="288"/>
                    <a:pt x="708" y="292"/>
                  </a:cubicBezTo>
                  <a:cubicBezTo>
                    <a:pt x="708" y="292"/>
                    <a:pt x="707" y="293"/>
                    <a:pt x="706" y="293"/>
                  </a:cubicBezTo>
                  <a:cubicBezTo>
                    <a:pt x="702" y="292"/>
                    <a:pt x="697" y="292"/>
                    <a:pt x="693" y="291"/>
                  </a:cubicBezTo>
                  <a:cubicBezTo>
                    <a:pt x="692" y="291"/>
                    <a:pt x="691" y="291"/>
                    <a:pt x="691" y="290"/>
                  </a:cubicBezTo>
                  <a:cubicBezTo>
                    <a:pt x="691" y="289"/>
                    <a:pt x="691" y="288"/>
                    <a:pt x="691" y="287"/>
                  </a:cubicBezTo>
                  <a:cubicBezTo>
                    <a:pt x="691" y="287"/>
                    <a:pt x="691" y="287"/>
                    <a:pt x="691" y="287"/>
                  </a:cubicBezTo>
                  <a:cubicBezTo>
                    <a:pt x="690" y="287"/>
                    <a:pt x="690" y="287"/>
                    <a:pt x="691" y="286"/>
                  </a:cubicBezTo>
                  <a:cubicBezTo>
                    <a:pt x="691" y="287"/>
                    <a:pt x="691" y="287"/>
                    <a:pt x="691" y="287"/>
                  </a:cubicBezTo>
                  <a:cubicBezTo>
                    <a:pt x="691" y="287"/>
                    <a:pt x="691" y="287"/>
                    <a:pt x="691" y="287"/>
                  </a:cubicBezTo>
                  <a:cubicBezTo>
                    <a:pt x="692" y="288"/>
                    <a:pt x="693" y="288"/>
                    <a:pt x="694" y="289"/>
                  </a:cubicBezTo>
                  <a:cubicBezTo>
                    <a:pt x="698" y="290"/>
                    <a:pt x="701" y="289"/>
                    <a:pt x="702" y="285"/>
                  </a:cubicBezTo>
                  <a:cubicBezTo>
                    <a:pt x="705" y="279"/>
                    <a:pt x="706" y="272"/>
                    <a:pt x="707" y="265"/>
                  </a:cubicBezTo>
                  <a:cubicBezTo>
                    <a:pt x="708" y="264"/>
                    <a:pt x="707" y="263"/>
                    <a:pt x="707" y="262"/>
                  </a:cubicBezTo>
                  <a:cubicBezTo>
                    <a:pt x="705" y="259"/>
                    <a:pt x="705" y="256"/>
                    <a:pt x="705" y="253"/>
                  </a:cubicBezTo>
                  <a:cubicBezTo>
                    <a:pt x="706" y="251"/>
                    <a:pt x="704" y="250"/>
                    <a:pt x="703" y="248"/>
                  </a:cubicBezTo>
                  <a:cubicBezTo>
                    <a:pt x="701" y="247"/>
                    <a:pt x="700" y="246"/>
                    <a:pt x="698" y="245"/>
                  </a:cubicBezTo>
                  <a:cubicBezTo>
                    <a:pt x="696" y="244"/>
                    <a:pt x="694" y="242"/>
                    <a:pt x="694" y="239"/>
                  </a:cubicBezTo>
                  <a:cubicBezTo>
                    <a:pt x="691" y="231"/>
                    <a:pt x="687" y="222"/>
                    <a:pt x="685" y="214"/>
                  </a:cubicBezTo>
                  <a:cubicBezTo>
                    <a:pt x="683" y="209"/>
                    <a:pt x="681" y="204"/>
                    <a:pt x="676" y="201"/>
                  </a:cubicBezTo>
                  <a:cubicBezTo>
                    <a:pt x="674" y="200"/>
                    <a:pt x="672" y="198"/>
                    <a:pt x="673" y="195"/>
                  </a:cubicBezTo>
                  <a:cubicBezTo>
                    <a:pt x="673" y="187"/>
                    <a:pt x="671" y="180"/>
                    <a:pt x="669" y="173"/>
                  </a:cubicBezTo>
                  <a:cubicBezTo>
                    <a:pt x="669" y="171"/>
                    <a:pt x="668" y="170"/>
                    <a:pt x="667" y="170"/>
                  </a:cubicBezTo>
                  <a:cubicBezTo>
                    <a:pt x="661" y="168"/>
                    <a:pt x="655" y="166"/>
                    <a:pt x="649" y="168"/>
                  </a:cubicBezTo>
                  <a:cubicBezTo>
                    <a:pt x="647" y="169"/>
                    <a:pt x="646" y="168"/>
                    <a:pt x="644" y="168"/>
                  </a:cubicBezTo>
                  <a:cubicBezTo>
                    <a:pt x="643" y="168"/>
                    <a:pt x="642" y="169"/>
                    <a:pt x="642" y="170"/>
                  </a:cubicBezTo>
                  <a:cubicBezTo>
                    <a:pt x="642" y="172"/>
                    <a:pt x="642" y="174"/>
                    <a:pt x="642" y="176"/>
                  </a:cubicBezTo>
                  <a:cubicBezTo>
                    <a:pt x="642" y="182"/>
                    <a:pt x="642" y="188"/>
                    <a:pt x="643" y="194"/>
                  </a:cubicBezTo>
                  <a:cubicBezTo>
                    <a:pt x="643" y="197"/>
                    <a:pt x="642" y="200"/>
                    <a:pt x="640" y="202"/>
                  </a:cubicBezTo>
                  <a:cubicBezTo>
                    <a:pt x="638" y="205"/>
                    <a:pt x="637" y="208"/>
                    <a:pt x="637" y="211"/>
                  </a:cubicBezTo>
                  <a:cubicBezTo>
                    <a:pt x="637" y="214"/>
                    <a:pt x="638" y="216"/>
                    <a:pt x="640" y="217"/>
                  </a:cubicBezTo>
                  <a:cubicBezTo>
                    <a:pt x="642" y="218"/>
                    <a:pt x="644" y="220"/>
                    <a:pt x="644" y="222"/>
                  </a:cubicBezTo>
                  <a:cubicBezTo>
                    <a:pt x="645" y="225"/>
                    <a:pt x="647" y="228"/>
                    <a:pt x="645" y="232"/>
                  </a:cubicBezTo>
                  <a:cubicBezTo>
                    <a:pt x="645" y="232"/>
                    <a:pt x="645" y="233"/>
                    <a:pt x="645" y="234"/>
                  </a:cubicBezTo>
                  <a:cubicBezTo>
                    <a:pt x="647" y="237"/>
                    <a:pt x="649" y="240"/>
                    <a:pt x="650" y="242"/>
                  </a:cubicBezTo>
                  <a:cubicBezTo>
                    <a:pt x="651" y="243"/>
                    <a:pt x="652" y="243"/>
                    <a:pt x="652" y="242"/>
                  </a:cubicBezTo>
                  <a:cubicBezTo>
                    <a:pt x="654" y="241"/>
                    <a:pt x="656" y="241"/>
                    <a:pt x="657" y="243"/>
                  </a:cubicBezTo>
                  <a:cubicBezTo>
                    <a:pt x="660" y="246"/>
                    <a:pt x="663" y="249"/>
                    <a:pt x="668" y="251"/>
                  </a:cubicBezTo>
                  <a:cubicBezTo>
                    <a:pt x="669" y="251"/>
                    <a:pt x="669" y="252"/>
                    <a:pt x="669" y="252"/>
                  </a:cubicBezTo>
                  <a:cubicBezTo>
                    <a:pt x="669" y="254"/>
                    <a:pt x="669" y="256"/>
                    <a:pt x="669" y="258"/>
                  </a:cubicBezTo>
                  <a:cubicBezTo>
                    <a:pt x="669" y="259"/>
                    <a:pt x="667" y="260"/>
                    <a:pt x="666" y="259"/>
                  </a:cubicBezTo>
                  <a:cubicBezTo>
                    <a:pt x="664" y="258"/>
                    <a:pt x="662" y="256"/>
                    <a:pt x="660" y="255"/>
                  </a:cubicBezTo>
                  <a:cubicBezTo>
                    <a:pt x="658" y="254"/>
                    <a:pt x="657" y="253"/>
                    <a:pt x="655" y="252"/>
                  </a:cubicBezTo>
                  <a:cubicBezTo>
                    <a:pt x="652" y="251"/>
                    <a:pt x="649" y="250"/>
                    <a:pt x="646" y="249"/>
                  </a:cubicBezTo>
                  <a:cubicBezTo>
                    <a:pt x="644" y="248"/>
                    <a:pt x="642" y="247"/>
                    <a:pt x="639" y="246"/>
                  </a:cubicBezTo>
                  <a:cubicBezTo>
                    <a:pt x="636" y="246"/>
                    <a:pt x="634" y="243"/>
                    <a:pt x="631" y="242"/>
                  </a:cubicBezTo>
                  <a:cubicBezTo>
                    <a:pt x="626" y="240"/>
                    <a:pt x="621" y="238"/>
                    <a:pt x="615" y="239"/>
                  </a:cubicBezTo>
                  <a:cubicBezTo>
                    <a:pt x="614" y="239"/>
                    <a:pt x="613" y="239"/>
                    <a:pt x="612" y="239"/>
                  </a:cubicBezTo>
                  <a:cubicBezTo>
                    <a:pt x="606" y="239"/>
                    <a:pt x="600" y="239"/>
                    <a:pt x="594" y="234"/>
                  </a:cubicBezTo>
                  <a:cubicBezTo>
                    <a:pt x="592" y="232"/>
                    <a:pt x="589" y="230"/>
                    <a:pt x="586" y="229"/>
                  </a:cubicBezTo>
                  <a:cubicBezTo>
                    <a:pt x="585" y="228"/>
                    <a:pt x="583" y="229"/>
                    <a:pt x="583" y="230"/>
                  </a:cubicBezTo>
                  <a:cubicBezTo>
                    <a:pt x="583" y="230"/>
                    <a:pt x="583" y="230"/>
                    <a:pt x="582" y="231"/>
                  </a:cubicBezTo>
                  <a:cubicBezTo>
                    <a:pt x="581" y="234"/>
                    <a:pt x="582" y="236"/>
                    <a:pt x="585" y="238"/>
                  </a:cubicBezTo>
                  <a:cubicBezTo>
                    <a:pt x="588" y="241"/>
                    <a:pt x="592" y="241"/>
                    <a:pt x="595" y="244"/>
                  </a:cubicBezTo>
                  <a:cubicBezTo>
                    <a:pt x="595" y="245"/>
                    <a:pt x="596" y="245"/>
                    <a:pt x="597" y="245"/>
                  </a:cubicBezTo>
                  <a:cubicBezTo>
                    <a:pt x="598" y="245"/>
                    <a:pt x="600" y="246"/>
                    <a:pt x="601" y="247"/>
                  </a:cubicBezTo>
                  <a:cubicBezTo>
                    <a:pt x="603" y="250"/>
                    <a:pt x="605" y="252"/>
                    <a:pt x="607" y="255"/>
                  </a:cubicBezTo>
                  <a:cubicBezTo>
                    <a:pt x="608" y="256"/>
                    <a:pt x="608" y="258"/>
                    <a:pt x="606" y="259"/>
                  </a:cubicBezTo>
                  <a:cubicBezTo>
                    <a:pt x="604" y="261"/>
                    <a:pt x="601" y="262"/>
                    <a:pt x="601" y="265"/>
                  </a:cubicBezTo>
                  <a:cubicBezTo>
                    <a:pt x="601" y="266"/>
                    <a:pt x="600" y="266"/>
                    <a:pt x="600" y="266"/>
                  </a:cubicBezTo>
                  <a:cubicBezTo>
                    <a:pt x="599" y="265"/>
                    <a:pt x="598" y="265"/>
                    <a:pt x="598" y="265"/>
                  </a:cubicBezTo>
                  <a:cubicBezTo>
                    <a:pt x="598" y="263"/>
                    <a:pt x="598" y="262"/>
                    <a:pt x="597" y="260"/>
                  </a:cubicBezTo>
                  <a:cubicBezTo>
                    <a:pt x="596" y="258"/>
                    <a:pt x="594" y="257"/>
                    <a:pt x="592" y="258"/>
                  </a:cubicBezTo>
                  <a:cubicBezTo>
                    <a:pt x="590" y="259"/>
                    <a:pt x="587" y="261"/>
                    <a:pt x="584" y="261"/>
                  </a:cubicBezTo>
                  <a:cubicBezTo>
                    <a:pt x="584" y="261"/>
                    <a:pt x="583" y="261"/>
                    <a:pt x="583" y="262"/>
                  </a:cubicBezTo>
                  <a:cubicBezTo>
                    <a:pt x="582" y="264"/>
                    <a:pt x="580" y="265"/>
                    <a:pt x="577" y="265"/>
                  </a:cubicBezTo>
                  <a:cubicBezTo>
                    <a:pt x="574" y="265"/>
                    <a:pt x="571" y="266"/>
                    <a:pt x="569" y="268"/>
                  </a:cubicBezTo>
                  <a:cubicBezTo>
                    <a:pt x="567" y="270"/>
                    <a:pt x="564" y="271"/>
                    <a:pt x="562" y="272"/>
                  </a:cubicBezTo>
                  <a:cubicBezTo>
                    <a:pt x="561" y="273"/>
                    <a:pt x="560" y="272"/>
                    <a:pt x="559" y="272"/>
                  </a:cubicBezTo>
                  <a:cubicBezTo>
                    <a:pt x="559" y="272"/>
                    <a:pt x="559" y="271"/>
                    <a:pt x="559" y="270"/>
                  </a:cubicBezTo>
                  <a:cubicBezTo>
                    <a:pt x="559" y="267"/>
                    <a:pt x="558" y="265"/>
                    <a:pt x="556" y="263"/>
                  </a:cubicBezTo>
                  <a:cubicBezTo>
                    <a:pt x="554" y="262"/>
                    <a:pt x="552" y="263"/>
                    <a:pt x="551" y="266"/>
                  </a:cubicBezTo>
                  <a:cubicBezTo>
                    <a:pt x="551" y="266"/>
                    <a:pt x="550" y="267"/>
                    <a:pt x="549" y="267"/>
                  </a:cubicBezTo>
                  <a:cubicBezTo>
                    <a:pt x="547" y="267"/>
                    <a:pt x="547" y="269"/>
                    <a:pt x="545" y="270"/>
                  </a:cubicBezTo>
                  <a:cubicBezTo>
                    <a:pt x="543" y="271"/>
                    <a:pt x="541" y="271"/>
                    <a:pt x="539" y="271"/>
                  </a:cubicBezTo>
                  <a:cubicBezTo>
                    <a:pt x="537" y="272"/>
                    <a:pt x="535" y="274"/>
                    <a:pt x="533" y="276"/>
                  </a:cubicBezTo>
                  <a:cubicBezTo>
                    <a:pt x="529" y="280"/>
                    <a:pt x="525" y="285"/>
                    <a:pt x="519" y="289"/>
                  </a:cubicBezTo>
                  <a:cubicBezTo>
                    <a:pt x="518" y="289"/>
                    <a:pt x="517" y="291"/>
                    <a:pt x="517" y="292"/>
                  </a:cubicBezTo>
                  <a:cubicBezTo>
                    <a:pt x="517" y="294"/>
                    <a:pt x="516" y="296"/>
                    <a:pt x="516" y="298"/>
                  </a:cubicBezTo>
                  <a:cubicBezTo>
                    <a:pt x="516" y="298"/>
                    <a:pt x="515" y="299"/>
                    <a:pt x="515" y="300"/>
                  </a:cubicBezTo>
                  <a:cubicBezTo>
                    <a:pt x="512" y="302"/>
                    <a:pt x="506" y="303"/>
                    <a:pt x="503" y="300"/>
                  </a:cubicBezTo>
                  <a:cubicBezTo>
                    <a:pt x="502" y="299"/>
                    <a:pt x="500" y="297"/>
                    <a:pt x="499" y="296"/>
                  </a:cubicBezTo>
                  <a:cubicBezTo>
                    <a:pt x="497" y="294"/>
                    <a:pt x="497" y="292"/>
                    <a:pt x="499" y="291"/>
                  </a:cubicBezTo>
                  <a:cubicBezTo>
                    <a:pt x="500" y="289"/>
                    <a:pt x="502" y="288"/>
                    <a:pt x="504" y="287"/>
                  </a:cubicBezTo>
                  <a:cubicBezTo>
                    <a:pt x="505" y="286"/>
                    <a:pt x="506" y="284"/>
                    <a:pt x="505" y="283"/>
                  </a:cubicBezTo>
                  <a:cubicBezTo>
                    <a:pt x="503" y="281"/>
                    <a:pt x="502" y="280"/>
                    <a:pt x="500" y="278"/>
                  </a:cubicBezTo>
                  <a:cubicBezTo>
                    <a:pt x="498" y="275"/>
                    <a:pt x="494" y="273"/>
                    <a:pt x="490" y="274"/>
                  </a:cubicBezTo>
                  <a:cubicBezTo>
                    <a:pt x="487" y="275"/>
                    <a:pt x="484" y="274"/>
                    <a:pt x="481" y="274"/>
                  </a:cubicBezTo>
                  <a:cubicBezTo>
                    <a:pt x="481" y="274"/>
                    <a:pt x="481" y="274"/>
                    <a:pt x="481" y="274"/>
                  </a:cubicBezTo>
                  <a:cubicBezTo>
                    <a:pt x="480" y="275"/>
                    <a:pt x="480" y="276"/>
                    <a:pt x="481" y="276"/>
                  </a:cubicBezTo>
                  <a:cubicBezTo>
                    <a:pt x="486" y="280"/>
                    <a:pt x="488" y="286"/>
                    <a:pt x="487" y="292"/>
                  </a:cubicBezTo>
                  <a:cubicBezTo>
                    <a:pt x="487" y="293"/>
                    <a:pt x="486" y="295"/>
                    <a:pt x="487" y="296"/>
                  </a:cubicBezTo>
                  <a:cubicBezTo>
                    <a:pt x="487" y="298"/>
                    <a:pt x="487" y="299"/>
                    <a:pt x="489" y="300"/>
                  </a:cubicBezTo>
                  <a:cubicBezTo>
                    <a:pt x="491" y="301"/>
                    <a:pt x="492" y="304"/>
                    <a:pt x="492" y="306"/>
                  </a:cubicBezTo>
                  <a:cubicBezTo>
                    <a:pt x="492" y="308"/>
                    <a:pt x="492" y="309"/>
                    <a:pt x="492" y="311"/>
                  </a:cubicBezTo>
                  <a:cubicBezTo>
                    <a:pt x="492" y="312"/>
                    <a:pt x="490" y="314"/>
                    <a:pt x="489" y="313"/>
                  </a:cubicBezTo>
                  <a:cubicBezTo>
                    <a:pt x="487" y="313"/>
                    <a:pt x="484" y="313"/>
                    <a:pt x="482" y="312"/>
                  </a:cubicBezTo>
                  <a:cubicBezTo>
                    <a:pt x="479" y="311"/>
                    <a:pt x="476" y="311"/>
                    <a:pt x="474" y="314"/>
                  </a:cubicBezTo>
                  <a:cubicBezTo>
                    <a:pt x="473" y="316"/>
                    <a:pt x="472" y="317"/>
                    <a:pt x="470" y="318"/>
                  </a:cubicBezTo>
                  <a:cubicBezTo>
                    <a:pt x="468" y="320"/>
                    <a:pt x="466" y="322"/>
                    <a:pt x="465" y="324"/>
                  </a:cubicBezTo>
                  <a:cubicBezTo>
                    <a:pt x="462" y="329"/>
                    <a:pt x="459" y="330"/>
                    <a:pt x="465" y="336"/>
                  </a:cubicBezTo>
                  <a:cubicBezTo>
                    <a:pt x="466" y="337"/>
                    <a:pt x="466" y="338"/>
                    <a:pt x="466" y="338"/>
                  </a:cubicBezTo>
                  <a:cubicBezTo>
                    <a:pt x="467" y="340"/>
                    <a:pt x="467" y="341"/>
                    <a:pt x="466" y="342"/>
                  </a:cubicBezTo>
                  <a:cubicBezTo>
                    <a:pt x="465" y="344"/>
                    <a:pt x="463" y="345"/>
                    <a:pt x="462" y="344"/>
                  </a:cubicBezTo>
                  <a:cubicBezTo>
                    <a:pt x="456" y="341"/>
                    <a:pt x="450" y="340"/>
                    <a:pt x="446" y="336"/>
                  </a:cubicBezTo>
                  <a:cubicBezTo>
                    <a:pt x="445" y="336"/>
                    <a:pt x="443" y="336"/>
                    <a:pt x="442" y="335"/>
                  </a:cubicBezTo>
                  <a:cubicBezTo>
                    <a:pt x="441" y="335"/>
                    <a:pt x="440" y="336"/>
                    <a:pt x="440" y="337"/>
                  </a:cubicBezTo>
                  <a:cubicBezTo>
                    <a:pt x="439" y="338"/>
                    <a:pt x="438" y="339"/>
                    <a:pt x="438" y="341"/>
                  </a:cubicBezTo>
                  <a:cubicBezTo>
                    <a:pt x="437" y="342"/>
                    <a:pt x="438" y="344"/>
                    <a:pt x="439" y="345"/>
                  </a:cubicBezTo>
                  <a:cubicBezTo>
                    <a:pt x="441" y="347"/>
                    <a:pt x="443" y="350"/>
                    <a:pt x="447" y="350"/>
                  </a:cubicBezTo>
                  <a:cubicBezTo>
                    <a:pt x="448" y="350"/>
                    <a:pt x="449" y="350"/>
                    <a:pt x="449" y="350"/>
                  </a:cubicBezTo>
                  <a:cubicBezTo>
                    <a:pt x="450" y="351"/>
                    <a:pt x="451" y="352"/>
                    <a:pt x="451" y="353"/>
                  </a:cubicBezTo>
                  <a:cubicBezTo>
                    <a:pt x="451" y="355"/>
                    <a:pt x="449" y="357"/>
                    <a:pt x="447" y="357"/>
                  </a:cubicBezTo>
                  <a:cubicBezTo>
                    <a:pt x="443" y="356"/>
                    <a:pt x="439" y="355"/>
                    <a:pt x="437" y="352"/>
                  </a:cubicBezTo>
                  <a:cubicBezTo>
                    <a:pt x="435" y="350"/>
                    <a:pt x="433" y="350"/>
                    <a:pt x="431" y="349"/>
                  </a:cubicBezTo>
                  <a:cubicBezTo>
                    <a:pt x="429" y="349"/>
                    <a:pt x="428" y="348"/>
                    <a:pt x="428" y="346"/>
                  </a:cubicBezTo>
                  <a:cubicBezTo>
                    <a:pt x="427" y="343"/>
                    <a:pt x="426" y="340"/>
                    <a:pt x="424" y="337"/>
                  </a:cubicBezTo>
                  <a:cubicBezTo>
                    <a:pt x="423" y="335"/>
                    <a:pt x="423" y="333"/>
                    <a:pt x="423" y="331"/>
                  </a:cubicBezTo>
                  <a:cubicBezTo>
                    <a:pt x="424" y="325"/>
                    <a:pt x="422" y="323"/>
                    <a:pt x="417" y="320"/>
                  </a:cubicBezTo>
                  <a:cubicBezTo>
                    <a:pt x="415" y="320"/>
                    <a:pt x="413" y="319"/>
                    <a:pt x="411" y="317"/>
                  </a:cubicBezTo>
                  <a:cubicBezTo>
                    <a:pt x="410" y="315"/>
                    <a:pt x="407" y="314"/>
                    <a:pt x="406" y="312"/>
                  </a:cubicBezTo>
                  <a:cubicBezTo>
                    <a:pt x="406" y="312"/>
                    <a:pt x="406" y="312"/>
                    <a:pt x="405" y="312"/>
                  </a:cubicBezTo>
                  <a:cubicBezTo>
                    <a:pt x="405" y="312"/>
                    <a:pt x="405" y="311"/>
                    <a:pt x="405" y="311"/>
                  </a:cubicBezTo>
                  <a:cubicBezTo>
                    <a:pt x="405" y="311"/>
                    <a:pt x="404" y="311"/>
                    <a:pt x="404" y="310"/>
                  </a:cubicBezTo>
                  <a:cubicBezTo>
                    <a:pt x="404" y="310"/>
                    <a:pt x="403" y="310"/>
                    <a:pt x="403" y="310"/>
                  </a:cubicBezTo>
                  <a:cubicBezTo>
                    <a:pt x="403" y="309"/>
                    <a:pt x="403" y="309"/>
                    <a:pt x="403" y="309"/>
                  </a:cubicBezTo>
                  <a:cubicBezTo>
                    <a:pt x="403" y="309"/>
                    <a:pt x="403" y="309"/>
                    <a:pt x="403" y="309"/>
                  </a:cubicBezTo>
                  <a:cubicBezTo>
                    <a:pt x="404" y="310"/>
                    <a:pt x="404" y="310"/>
                    <a:pt x="404" y="310"/>
                  </a:cubicBezTo>
                  <a:cubicBezTo>
                    <a:pt x="404" y="310"/>
                    <a:pt x="405" y="311"/>
                    <a:pt x="405" y="311"/>
                  </a:cubicBezTo>
                  <a:cubicBezTo>
                    <a:pt x="405" y="311"/>
                    <a:pt x="406" y="311"/>
                    <a:pt x="406" y="312"/>
                  </a:cubicBezTo>
                  <a:cubicBezTo>
                    <a:pt x="406" y="312"/>
                    <a:pt x="406" y="312"/>
                    <a:pt x="406" y="312"/>
                  </a:cubicBezTo>
                  <a:cubicBezTo>
                    <a:pt x="409" y="312"/>
                    <a:pt x="412" y="313"/>
                    <a:pt x="415" y="314"/>
                  </a:cubicBezTo>
                  <a:cubicBezTo>
                    <a:pt x="423" y="317"/>
                    <a:pt x="432" y="319"/>
                    <a:pt x="440" y="321"/>
                  </a:cubicBezTo>
                  <a:cubicBezTo>
                    <a:pt x="447" y="322"/>
                    <a:pt x="453" y="321"/>
                    <a:pt x="459" y="318"/>
                  </a:cubicBezTo>
                  <a:cubicBezTo>
                    <a:pt x="460" y="318"/>
                    <a:pt x="461" y="317"/>
                    <a:pt x="462" y="317"/>
                  </a:cubicBezTo>
                  <a:cubicBezTo>
                    <a:pt x="466" y="313"/>
                    <a:pt x="469" y="308"/>
                    <a:pt x="469" y="303"/>
                  </a:cubicBezTo>
                  <a:cubicBezTo>
                    <a:pt x="469" y="302"/>
                    <a:pt x="469" y="300"/>
                    <a:pt x="468" y="299"/>
                  </a:cubicBezTo>
                  <a:cubicBezTo>
                    <a:pt x="466" y="296"/>
                    <a:pt x="464" y="292"/>
                    <a:pt x="460" y="290"/>
                  </a:cubicBezTo>
                  <a:cubicBezTo>
                    <a:pt x="458" y="289"/>
                    <a:pt x="457" y="288"/>
                    <a:pt x="456" y="286"/>
                  </a:cubicBezTo>
                  <a:cubicBezTo>
                    <a:pt x="454" y="285"/>
                    <a:pt x="452" y="284"/>
                    <a:pt x="450" y="284"/>
                  </a:cubicBezTo>
                  <a:cubicBezTo>
                    <a:pt x="446" y="283"/>
                    <a:pt x="443" y="281"/>
                    <a:pt x="440" y="279"/>
                  </a:cubicBezTo>
                  <a:cubicBezTo>
                    <a:pt x="437" y="277"/>
                    <a:pt x="434" y="275"/>
                    <a:pt x="430" y="273"/>
                  </a:cubicBezTo>
                  <a:cubicBezTo>
                    <a:pt x="421" y="267"/>
                    <a:pt x="418" y="267"/>
                    <a:pt x="408" y="267"/>
                  </a:cubicBezTo>
                  <a:cubicBezTo>
                    <a:pt x="406" y="267"/>
                    <a:pt x="405" y="267"/>
                    <a:pt x="403" y="267"/>
                  </a:cubicBezTo>
                  <a:cubicBezTo>
                    <a:pt x="401" y="267"/>
                    <a:pt x="400" y="267"/>
                    <a:pt x="398" y="267"/>
                  </a:cubicBezTo>
                  <a:cubicBezTo>
                    <a:pt x="396" y="266"/>
                    <a:pt x="397" y="265"/>
                    <a:pt x="397" y="264"/>
                  </a:cubicBezTo>
                  <a:cubicBezTo>
                    <a:pt x="398" y="263"/>
                    <a:pt x="397" y="262"/>
                    <a:pt x="396" y="261"/>
                  </a:cubicBezTo>
                  <a:cubicBezTo>
                    <a:pt x="395" y="260"/>
                    <a:pt x="394" y="260"/>
                    <a:pt x="392" y="259"/>
                  </a:cubicBezTo>
                  <a:cubicBezTo>
                    <a:pt x="391" y="258"/>
                    <a:pt x="389" y="258"/>
                    <a:pt x="388" y="259"/>
                  </a:cubicBezTo>
                  <a:cubicBezTo>
                    <a:pt x="387" y="261"/>
                    <a:pt x="385" y="262"/>
                    <a:pt x="382" y="261"/>
                  </a:cubicBezTo>
                  <a:cubicBezTo>
                    <a:pt x="380" y="260"/>
                    <a:pt x="378" y="261"/>
                    <a:pt x="376" y="261"/>
                  </a:cubicBezTo>
                  <a:cubicBezTo>
                    <a:pt x="375" y="261"/>
                    <a:pt x="373" y="261"/>
                    <a:pt x="373" y="260"/>
                  </a:cubicBezTo>
                  <a:cubicBezTo>
                    <a:pt x="372" y="260"/>
                    <a:pt x="372" y="259"/>
                    <a:pt x="372" y="258"/>
                  </a:cubicBezTo>
                  <a:cubicBezTo>
                    <a:pt x="371" y="257"/>
                    <a:pt x="372" y="257"/>
                    <a:pt x="373" y="257"/>
                  </a:cubicBezTo>
                  <a:cubicBezTo>
                    <a:pt x="375" y="257"/>
                    <a:pt x="377" y="256"/>
                    <a:pt x="378" y="255"/>
                  </a:cubicBezTo>
                  <a:cubicBezTo>
                    <a:pt x="380" y="254"/>
                    <a:pt x="381" y="253"/>
                    <a:pt x="383" y="251"/>
                  </a:cubicBezTo>
                  <a:cubicBezTo>
                    <a:pt x="383" y="251"/>
                    <a:pt x="383" y="249"/>
                    <a:pt x="382" y="249"/>
                  </a:cubicBezTo>
                  <a:cubicBezTo>
                    <a:pt x="377" y="246"/>
                    <a:pt x="372" y="244"/>
                    <a:pt x="366" y="243"/>
                  </a:cubicBezTo>
                  <a:cubicBezTo>
                    <a:pt x="366" y="242"/>
                    <a:pt x="364" y="243"/>
                    <a:pt x="363" y="244"/>
                  </a:cubicBezTo>
                  <a:cubicBezTo>
                    <a:pt x="363" y="244"/>
                    <a:pt x="362" y="245"/>
                    <a:pt x="362" y="246"/>
                  </a:cubicBezTo>
                  <a:cubicBezTo>
                    <a:pt x="362" y="246"/>
                    <a:pt x="361" y="247"/>
                    <a:pt x="361" y="246"/>
                  </a:cubicBezTo>
                  <a:cubicBezTo>
                    <a:pt x="360" y="246"/>
                    <a:pt x="360" y="246"/>
                    <a:pt x="360" y="245"/>
                  </a:cubicBezTo>
                  <a:cubicBezTo>
                    <a:pt x="360" y="244"/>
                    <a:pt x="360" y="243"/>
                    <a:pt x="360" y="242"/>
                  </a:cubicBezTo>
                  <a:cubicBezTo>
                    <a:pt x="360" y="240"/>
                    <a:pt x="359" y="238"/>
                    <a:pt x="357" y="238"/>
                  </a:cubicBezTo>
                  <a:cubicBezTo>
                    <a:pt x="355" y="237"/>
                    <a:pt x="354" y="238"/>
                    <a:pt x="353" y="239"/>
                  </a:cubicBezTo>
                  <a:cubicBezTo>
                    <a:pt x="352" y="240"/>
                    <a:pt x="351" y="241"/>
                    <a:pt x="351" y="243"/>
                  </a:cubicBezTo>
                  <a:cubicBezTo>
                    <a:pt x="351" y="244"/>
                    <a:pt x="350" y="245"/>
                    <a:pt x="350" y="246"/>
                  </a:cubicBezTo>
                  <a:cubicBezTo>
                    <a:pt x="349" y="246"/>
                    <a:pt x="349" y="247"/>
                    <a:pt x="348" y="247"/>
                  </a:cubicBezTo>
                  <a:cubicBezTo>
                    <a:pt x="348" y="247"/>
                    <a:pt x="347" y="247"/>
                    <a:pt x="347" y="246"/>
                  </a:cubicBezTo>
                  <a:cubicBezTo>
                    <a:pt x="347" y="244"/>
                    <a:pt x="346" y="243"/>
                    <a:pt x="344" y="243"/>
                  </a:cubicBezTo>
                  <a:cubicBezTo>
                    <a:pt x="342" y="243"/>
                    <a:pt x="342" y="242"/>
                    <a:pt x="342" y="241"/>
                  </a:cubicBezTo>
                  <a:cubicBezTo>
                    <a:pt x="341" y="238"/>
                    <a:pt x="339" y="237"/>
                    <a:pt x="338" y="239"/>
                  </a:cubicBezTo>
                  <a:cubicBezTo>
                    <a:pt x="336" y="242"/>
                    <a:pt x="332" y="242"/>
                    <a:pt x="330" y="245"/>
                  </a:cubicBezTo>
                  <a:cubicBezTo>
                    <a:pt x="327" y="245"/>
                    <a:pt x="325" y="248"/>
                    <a:pt x="322" y="249"/>
                  </a:cubicBezTo>
                  <a:cubicBezTo>
                    <a:pt x="322" y="249"/>
                    <a:pt x="322" y="249"/>
                    <a:pt x="321" y="249"/>
                  </a:cubicBezTo>
                  <a:cubicBezTo>
                    <a:pt x="321" y="249"/>
                    <a:pt x="321" y="249"/>
                    <a:pt x="321" y="249"/>
                  </a:cubicBezTo>
                  <a:cubicBezTo>
                    <a:pt x="321" y="250"/>
                    <a:pt x="321" y="250"/>
                    <a:pt x="321" y="250"/>
                  </a:cubicBezTo>
                  <a:cubicBezTo>
                    <a:pt x="321" y="249"/>
                    <a:pt x="321" y="249"/>
                    <a:pt x="321" y="249"/>
                  </a:cubicBezTo>
                  <a:cubicBezTo>
                    <a:pt x="321" y="249"/>
                    <a:pt x="321" y="249"/>
                    <a:pt x="321" y="249"/>
                  </a:cubicBezTo>
                  <a:cubicBezTo>
                    <a:pt x="321" y="248"/>
                    <a:pt x="321" y="248"/>
                    <a:pt x="321" y="247"/>
                  </a:cubicBezTo>
                  <a:cubicBezTo>
                    <a:pt x="321" y="247"/>
                    <a:pt x="321" y="247"/>
                    <a:pt x="320" y="247"/>
                  </a:cubicBezTo>
                  <a:cubicBezTo>
                    <a:pt x="315" y="247"/>
                    <a:pt x="315" y="247"/>
                    <a:pt x="316" y="252"/>
                  </a:cubicBezTo>
                  <a:cubicBezTo>
                    <a:pt x="316" y="252"/>
                    <a:pt x="316" y="253"/>
                    <a:pt x="316" y="253"/>
                  </a:cubicBezTo>
                  <a:cubicBezTo>
                    <a:pt x="316" y="253"/>
                    <a:pt x="317" y="253"/>
                    <a:pt x="317" y="253"/>
                  </a:cubicBezTo>
                  <a:cubicBezTo>
                    <a:pt x="317" y="254"/>
                    <a:pt x="317" y="254"/>
                    <a:pt x="317" y="254"/>
                  </a:cubicBezTo>
                  <a:cubicBezTo>
                    <a:pt x="316" y="254"/>
                    <a:pt x="316" y="254"/>
                    <a:pt x="316" y="254"/>
                  </a:cubicBezTo>
                  <a:cubicBezTo>
                    <a:pt x="316" y="254"/>
                    <a:pt x="316" y="254"/>
                    <a:pt x="316" y="253"/>
                  </a:cubicBezTo>
                  <a:cubicBezTo>
                    <a:pt x="312" y="253"/>
                    <a:pt x="308" y="256"/>
                    <a:pt x="304" y="257"/>
                  </a:cubicBezTo>
                  <a:cubicBezTo>
                    <a:pt x="304" y="257"/>
                    <a:pt x="304" y="259"/>
                    <a:pt x="304" y="259"/>
                  </a:cubicBezTo>
                  <a:cubicBezTo>
                    <a:pt x="304" y="260"/>
                    <a:pt x="305" y="261"/>
                    <a:pt x="304" y="262"/>
                  </a:cubicBezTo>
                  <a:cubicBezTo>
                    <a:pt x="304" y="264"/>
                    <a:pt x="302" y="263"/>
                    <a:pt x="301" y="263"/>
                  </a:cubicBezTo>
                  <a:cubicBezTo>
                    <a:pt x="300" y="264"/>
                    <a:pt x="298" y="264"/>
                    <a:pt x="296" y="265"/>
                  </a:cubicBezTo>
                  <a:cubicBezTo>
                    <a:pt x="296" y="265"/>
                    <a:pt x="296" y="265"/>
                    <a:pt x="296" y="265"/>
                  </a:cubicBezTo>
                  <a:cubicBezTo>
                    <a:pt x="296" y="265"/>
                    <a:pt x="296" y="265"/>
                    <a:pt x="296" y="265"/>
                  </a:cubicBezTo>
                  <a:cubicBezTo>
                    <a:pt x="296" y="265"/>
                    <a:pt x="296" y="265"/>
                    <a:pt x="296" y="265"/>
                  </a:cubicBezTo>
                  <a:cubicBezTo>
                    <a:pt x="296" y="265"/>
                    <a:pt x="295" y="265"/>
                    <a:pt x="295" y="265"/>
                  </a:cubicBezTo>
                  <a:cubicBezTo>
                    <a:pt x="295" y="265"/>
                    <a:pt x="296" y="265"/>
                    <a:pt x="296" y="265"/>
                  </a:cubicBezTo>
                  <a:cubicBezTo>
                    <a:pt x="296" y="264"/>
                    <a:pt x="296" y="263"/>
                    <a:pt x="296" y="262"/>
                  </a:cubicBezTo>
                  <a:cubicBezTo>
                    <a:pt x="296" y="260"/>
                    <a:pt x="295" y="260"/>
                    <a:pt x="294" y="260"/>
                  </a:cubicBezTo>
                  <a:cubicBezTo>
                    <a:pt x="293" y="260"/>
                    <a:pt x="292" y="261"/>
                    <a:pt x="292" y="261"/>
                  </a:cubicBezTo>
                  <a:cubicBezTo>
                    <a:pt x="293" y="262"/>
                    <a:pt x="293" y="263"/>
                    <a:pt x="294" y="265"/>
                  </a:cubicBezTo>
                  <a:cubicBezTo>
                    <a:pt x="294" y="265"/>
                    <a:pt x="294" y="265"/>
                    <a:pt x="294" y="265"/>
                  </a:cubicBezTo>
                  <a:cubicBezTo>
                    <a:pt x="294" y="265"/>
                    <a:pt x="294" y="265"/>
                    <a:pt x="294" y="265"/>
                  </a:cubicBezTo>
                  <a:cubicBezTo>
                    <a:pt x="291" y="265"/>
                    <a:pt x="288" y="266"/>
                    <a:pt x="287" y="269"/>
                  </a:cubicBezTo>
                  <a:cubicBezTo>
                    <a:pt x="287" y="269"/>
                    <a:pt x="287" y="269"/>
                    <a:pt x="287" y="269"/>
                  </a:cubicBezTo>
                  <a:cubicBezTo>
                    <a:pt x="287" y="269"/>
                    <a:pt x="288" y="270"/>
                    <a:pt x="287" y="269"/>
                  </a:cubicBezTo>
                  <a:cubicBezTo>
                    <a:pt x="287" y="269"/>
                    <a:pt x="287" y="269"/>
                    <a:pt x="287" y="269"/>
                  </a:cubicBezTo>
                  <a:cubicBezTo>
                    <a:pt x="286" y="269"/>
                    <a:pt x="285" y="269"/>
                    <a:pt x="284" y="269"/>
                  </a:cubicBezTo>
                  <a:cubicBezTo>
                    <a:pt x="282" y="269"/>
                    <a:pt x="280" y="270"/>
                    <a:pt x="280" y="272"/>
                  </a:cubicBezTo>
                  <a:cubicBezTo>
                    <a:pt x="279" y="274"/>
                    <a:pt x="279" y="276"/>
                    <a:pt x="281" y="278"/>
                  </a:cubicBezTo>
                  <a:cubicBezTo>
                    <a:pt x="282" y="278"/>
                    <a:pt x="282" y="279"/>
                    <a:pt x="283" y="279"/>
                  </a:cubicBezTo>
                  <a:cubicBezTo>
                    <a:pt x="284" y="280"/>
                    <a:pt x="283" y="281"/>
                    <a:pt x="282" y="282"/>
                  </a:cubicBezTo>
                  <a:cubicBezTo>
                    <a:pt x="281" y="283"/>
                    <a:pt x="280" y="284"/>
                    <a:pt x="278" y="283"/>
                  </a:cubicBezTo>
                  <a:cubicBezTo>
                    <a:pt x="276" y="282"/>
                    <a:pt x="274" y="283"/>
                    <a:pt x="273" y="283"/>
                  </a:cubicBezTo>
                  <a:cubicBezTo>
                    <a:pt x="271" y="283"/>
                    <a:pt x="270" y="282"/>
                    <a:pt x="271" y="281"/>
                  </a:cubicBezTo>
                  <a:cubicBezTo>
                    <a:pt x="271" y="279"/>
                    <a:pt x="272" y="277"/>
                    <a:pt x="273" y="276"/>
                  </a:cubicBezTo>
                  <a:cubicBezTo>
                    <a:pt x="273" y="276"/>
                    <a:pt x="272" y="275"/>
                    <a:pt x="272" y="275"/>
                  </a:cubicBezTo>
                  <a:cubicBezTo>
                    <a:pt x="272" y="275"/>
                    <a:pt x="271" y="275"/>
                    <a:pt x="271" y="275"/>
                  </a:cubicBezTo>
                  <a:cubicBezTo>
                    <a:pt x="268" y="278"/>
                    <a:pt x="266" y="280"/>
                    <a:pt x="263" y="283"/>
                  </a:cubicBezTo>
                  <a:cubicBezTo>
                    <a:pt x="262" y="284"/>
                    <a:pt x="263" y="285"/>
                    <a:pt x="264" y="286"/>
                  </a:cubicBezTo>
                  <a:cubicBezTo>
                    <a:pt x="265" y="287"/>
                    <a:pt x="265" y="289"/>
                    <a:pt x="263" y="290"/>
                  </a:cubicBezTo>
                  <a:cubicBezTo>
                    <a:pt x="263" y="290"/>
                    <a:pt x="263" y="291"/>
                    <a:pt x="262" y="291"/>
                  </a:cubicBezTo>
                  <a:cubicBezTo>
                    <a:pt x="264" y="291"/>
                    <a:pt x="265" y="291"/>
                    <a:pt x="266" y="291"/>
                  </a:cubicBezTo>
                  <a:cubicBezTo>
                    <a:pt x="269" y="291"/>
                    <a:pt x="272" y="290"/>
                    <a:pt x="274" y="289"/>
                  </a:cubicBezTo>
                  <a:cubicBezTo>
                    <a:pt x="276" y="289"/>
                    <a:pt x="277" y="290"/>
                    <a:pt x="279" y="290"/>
                  </a:cubicBezTo>
                  <a:cubicBezTo>
                    <a:pt x="279" y="290"/>
                    <a:pt x="279" y="290"/>
                    <a:pt x="279" y="290"/>
                  </a:cubicBezTo>
                  <a:cubicBezTo>
                    <a:pt x="279" y="291"/>
                    <a:pt x="279" y="291"/>
                    <a:pt x="279" y="291"/>
                  </a:cubicBezTo>
                  <a:cubicBezTo>
                    <a:pt x="277" y="292"/>
                    <a:pt x="276" y="292"/>
                    <a:pt x="275" y="293"/>
                  </a:cubicBezTo>
                  <a:cubicBezTo>
                    <a:pt x="274" y="293"/>
                    <a:pt x="273" y="293"/>
                    <a:pt x="272" y="294"/>
                  </a:cubicBezTo>
                  <a:cubicBezTo>
                    <a:pt x="270" y="294"/>
                    <a:pt x="270" y="295"/>
                    <a:pt x="271" y="297"/>
                  </a:cubicBezTo>
                  <a:cubicBezTo>
                    <a:pt x="270" y="298"/>
                    <a:pt x="268" y="298"/>
                    <a:pt x="268" y="299"/>
                  </a:cubicBezTo>
                  <a:cubicBezTo>
                    <a:pt x="267" y="300"/>
                    <a:pt x="268" y="302"/>
                    <a:pt x="267" y="304"/>
                  </a:cubicBezTo>
                  <a:cubicBezTo>
                    <a:pt x="267" y="304"/>
                    <a:pt x="267" y="305"/>
                    <a:pt x="266" y="305"/>
                  </a:cubicBezTo>
                  <a:cubicBezTo>
                    <a:pt x="266" y="306"/>
                    <a:pt x="265" y="307"/>
                    <a:pt x="265" y="308"/>
                  </a:cubicBezTo>
                  <a:cubicBezTo>
                    <a:pt x="265" y="310"/>
                    <a:pt x="264" y="312"/>
                    <a:pt x="262" y="313"/>
                  </a:cubicBezTo>
                  <a:cubicBezTo>
                    <a:pt x="260" y="314"/>
                    <a:pt x="259" y="315"/>
                    <a:pt x="258" y="317"/>
                  </a:cubicBezTo>
                  <a:cubicBezTo>
                    <a:pt x="258" y="319"/>
                    <a:pt x="256" y="321"/>
                    <a:pt x="255" y="323"/>
                  </a:cubicBezTo>
                  <a:cubicBezTo>
                    <a:pt x="255" y="325"/>
                    <a:pt x="255" y="327"/>
                    <a:pt x="253" y="328"/>
                  </a:cubicBezTo>
                  <a:cubicBezTo>
                    <a:pt x="252" y="328"/>
                    <a:pt x="251" y="329"/>
                    <a:pt x="252" y="330"/>
                  </a:cubicBezTo>
                  <a:cubicBezTo>
                    <a:pt x="252" y="333"/>
                    <a:pt x="253" y="335"/>
                    <a:pt x="252" y="337"/>
                  </a:cubicBezTo>
                  <a:cubicBezTo>
                    <a:pt x="251" y="339"/>
                    <a:pt x="251" y="341"/>
                    <a:pt x="250" y="343"/>
                  </a:cubicBezTo>
                  <a:cubicBezTo>
                    <a:pt x="250" y="345"/>
                    <a:pt x="249" y="346"/>
                    <a:pt x="247" y="346"/>
                  </a:cubicBezTo>
                  <a:cubicBezTo>
                    <a:pt x="246" y="347"/>
                    <a:pt x="245" y="347"/>
                    <a:pt x="244" y="348"/>
                  </a:cubicBezTo>
                  <a:cubicBezTo>
                    <a:pt x="244" y="348"/>
                    <a:pt x="243" y="349"/>
                    <a:pt x="243" y="349"/>
                  </a:cubicBezTo>
                  <a:cubicBezTo>
                    <a:pt x="243" y="351"/>
                    <a:pt x="243" y="353"/>
                    <a:pt x="241" y="354"/>
                  </a:cubicBezTo>
                  <a:cubicBezTo>
                    <a:pt x="237" y="356"/>
                    <a:pt x="234" y="360"/>
                    <a:pt x="233" y="364"/>
                  </a:cubicBezTo>
                  <a:cubicBezTo>
                    <a:pt x="232" y="365"/>
                    <a:pt x="232" y="366"/>
                    <a:pt x="231" y="367"/>
                  </a:cubicBezTo>
                  <a:cubicBezTo>
                    <a:pt x="231" y="369"/>
                    <a:pt x="229" y="369"/>
                    <a:pt x="228" y="369"/>
                  </a:cubicBezTo>
                  <a:cubicBezTo>
                    <a:pt x="226" y="369"/>
                    <a:pt x="225" y="369"/>
                    <a:pt x="223" y="369"/>
                  </a:cubicBezTo>
                  <a:cubicBezTo>
                    <a:pt x="223" y="369"/>
                    <a:pt x="222" y="369"/>
                    <a:pt x="222" y="369"/>
                  </a:cubicBezTo>
                  <a:cubicBezTo>
                    <a:pt x="222" y="370"/>
                    <a:pt x="222" y="371"/>
                    <a:pt x="222" y="371"/>
                  </a:cubicBezTo>
                  <a:cubicBezTo>
                    <a:pt x="222" y="372"/>
                    <a:pt x="223" y="372"/>
                    <a:pt x="223" y="372"/>
                  </a:cubicBezTo>
                  <a:cubicBezTo>
                    <a:pt x="224" y="373"/>
                    <a:pt x="223" y="375"/>
                    <a:pt x="222" y="375"/>
                  </a:cubicBezTo>
                  <a:cubicBezTo>
                    <a:pt x="219" y="375"/>
                    <a:pt x="217" y="379"/>
                    <a:pt x="213" y="378"/>
                  </a:cubicBezTo>
                  <a:cubicBezTo>
                    <a:pt x="211" y="380"/>
                    <a:pt x="209" y="382"/>
                    <a:pt x="206" y="384"/>
                  </a:cubicBezTo>
                  <a:cubicBezTo>
                    <a:pt x="206" y="384"/>
                    <a:pt x="206" y="384"/>
                    <a:pt x="206" y="385"/>
                  </a:cubicBezTo>
                  <a:cubicBezTo>
                    <a:pt x="207" y="387"/>
                    <a:pt x="205" y="388"/>
                    <a:pt x="203" y="388"/>
                  </a:cubicBezTo>
                  <a:cubicBezTo>
                    <a:pt x="201" y="389"/>
                    <a:pt x="200" y="389"/>
                    <a:pt x="199" y="390"/>
                  </a:cubicBezTo>
                  <a:cubicBezTo>
                    <a:pt x="198" y="390"/>
                    <a:pt x="197" y="391"/>
                    <a:pt x="197" y="392"/>
                  </a:cubicBezTo>
                  <a:cubicBezTo>
                    <a:pt x="196" y="393"/>
                    <a:pt x="197" y="395"/>
                    <a:pt x="196" y="396"/>
                  </a:cubicBezTo>
                  <a:cubicBezTo>
                    <a:pt x="195" y="400"/>
                    <a:pt x="197" y="404"/>
                    <a:pt x="195" y="408"/>
                  </a:cubicBezTo>
                  <a:cubicBezTo>
                    <a:pt x="195" y="409"/>
                    <a:pt x="195" y="409"/>
                    <a:pt x="195" y="409"/>
                  </a:cubicBezTo>
                  <a:cubicBezTo>
                    <a:pt x="196" y="412"/>
                    <a:pt x="199" y="414"/>
                    <a:pt x="200" y="417"/>
                  </a:cubicBezTo>
                  <a:cubicBezTo>
                    <a:pt x="201" y="419"/>
                    <a:pt x="202" y="420"/>
                    <a:pt x="202" y="422"/>
                  </a:cubicBezTo>
                  <a:cubicBezTo>
                    <a:pt x="202" y="423"/>
                    <a:pt x="202" y="424"/>
                    <a:pt x="201" y="425"/>
                  </a:cubicBezTo>
                  <a:cubicBezTo>
                    <a:pt x="201" y="426"/>
                    <a:pt x="199" y="427"/>
                    <a:pt x="198" y="428"/>
                  </a:cubicBezTo>
                  <a:cubicBezTo>
                    <a:pt x="198" y="429"/>
                    <a:pt x="198" y="431"/>
                    <a:pt x="199" y="431"/>
                  </a:cubicBezTo>
                  <a:cubicBezTo>
                    <a:pt x="200" y="432"/>
                    <a:pt x="201" y="432"/>
                    <a:pt x="202" y="433"/>
                  </a:cubicBezTo>
                  <a:cubicBezTo>
                    <a:pt x="203" y="433"/>
                    <a:pt x="204" y="434"/>
                    <a:pt x="203" y="435"/>
                  </a:cubicBezTo>
                  <a:cubicBezTo>
                    <a:pt x="202" y="436"/>
                    <a:pt x="201" y="437"/>
                    <a:pt x="200" y="439"/>
                  </a:cubicBezTo>
                  <a:cubicBezTo>
                    <a:pt x="200" y="440"/>
                    <a:pt x="200" y="442"/>
                    <a:pt x="201" y="443"/>
                  </a:cubicBezTo>
                  <a:cubicBezTo>
                    <a:pt x="205" y="446"/>
                    <a:pt x="209" y="449"/>
                    <a:pt x="214" y="451"/>
                  </a:cubicBezTo>
                  <a:cubicBezTo>
                    <a:pt x="215" y="451"/>
                    <a:pt x="216" y="451"/>
                    <a:pt x="217" y="451"/>
                  </a:cubicBezTo>
                  <a:cubicBezTo>
                    <a:pt x="221" y="450"/>
                    <a:pt x="226" y="449"/>
                    <a:pt x="229" y="444"/>
                  </a:cubicBezTo>
                  <a:cubicBezTo>
                    <a:pt x="230" y="442"/>
                    <a:pt x="232" y="441"/>
                    <a:pt x="233" y="439"/>
                  </a:cubicBezTo>
                  <a:cubicBezTo>
                    <a:pt x="236" y="437"/>
                    <a:pt x="241" y="436"/>
                    <a:pt x="242" y="433"/>
                  </a:cubicBezTo>
                  <a:cubicBezTo>
                    <a:pt x="242" y="433"/>
                    <a:pt x="243" y="432"/>
                    <a:pt x="243" y="433"/>
                  </a:cubicBezTo>
                  <a:cubicBezTo>
                    <a:pt x="244" y="434"/>
                    <a:pt x="246" y="434"/>
                    <a:pt x="246" y="436"/>
                  </a:cubicBezTo>
                  <a:cubicBezTo>
                    <a:pt x="247" y="438"/>
                    <a:pt x="247" y="440"/>
                    <a:pt x="247" y="442"/>
                  </a:cubicBezTo>
                  <a:cubicBezTo>
                    <a:pt x="248" y="445"/>
                    <a:pt x="250" y="447"/>
                    <a:pt x="250" y="449"/>
                  </a:cubicBezTo>
                  <a:cubicBezTo>
                    <a:pt x="250" y="454"/>
                    <a:pt x="252" y="457"/>
                    <a:pt x="255" y="461"/>
                  </a:cubicBezTo>
                  <a:cubicBezTo>
                    <a:pt x="256" y="464"/>
                    <a:pt x="258" y="467"/>
                    <a:pt x="261" y="470"/>
                  </a:cubicBezTo>
                  <a:cubicBezTo>
                    <a:pt x="261" y="471"/>
                    <a:pt x="261" y="472"/>
                    <a:pt x="260" y="473"/>
                  </a:cubicBezTo>
                  <a:cubicBezTo>
                    <a:pt x="260" y="474"/>
                    <a:pt x="260" y="475"/>
                    <a:pt x="260" y="476"/>
                  </a:cubicBezTo>
                  <a:cubicBezTo>
                    <a:pt x="260" y="476"/>
                    <a:pt x="260" y="476"/>
                    <a:pt x="260" y="476"/>
                  </a:cubicBezTo>
                  <a:cubicBezTo>
                    <a:pt x="260" y="476"/>
                    <a:pt x="260" y="476"/>
                    <a:pt x="260" y="477"/>
                  </a:cubicBezTo>
                  <a:cubicBezTo>
                    <a:pt x="261" y="477"/>
                    <a:pt x="261" y="478"/>
                    <a:pt x="262" y="479"/>
                  </a:cubicBezTo>
                  <a:cubicBezTo>
                    <a:pt x="264" y="486"/>
                    <a:pt x="266" y="484"/>
                    <a:pt x="272" y="484"/>
                  </a:cubicBezTo>
                  <a:cubicBezTo>
                    <a:pt x="274" y="483"/>
                    <a:pt x="274" y="482"/>
                    <a:pt x="275" y="481"/>
                  </a:cubicBezTo>
                  <a:cubicBezTo>
                    <a:pt x="275" y="478"/>
                    <a:pt x="277" y="477"/>
                    <a:pt x="279" y="476"/>
                  </a:cubicBezTo>
                  <a:cubicBezTo>
                    <a:pt x="281" y="476"/>
                    <a:pt x="282" y="476"/>
                    <a:pt x="283" y="476"/>
                  </a:cubicBezTo>
                  <a:cubicBezTo>
                    <a:pt x="286" y="476"/>
                    <a:pt x="289" y="476"/>
                    <a:pt x="290" y="472"/>
                  </a:cubicBezTo>
                  <a:cubicBezTo>
                    <a:pt x="295" y="473"/>
                    <a:pt x="295" y="469"/>
                    <a:pt x="296" y="466"/>
                  </a:cubicBezTo>
                  <a:cubicBezTo>
                    <a:pt x="296" y="465"/>
                    <a:pt x="296" y="465"/>
                    <a:pt x="296" y="464"/>
                  </a:cubicBezTo>
                  <a:cubicBezTo>
                    <a:pt x="296" y="463"/>
                    <a:pt x="295" y="462"/>
                    <a:pt x="294" y="462"/>
                  </a:cubicBezTo>
                  <a:cubicBezTo>
                    <a:pt x="293" y="463"/>
                    <a:pt x="293" y="463"/>
                    <a:pt x="293" y="462"/>
                  </a:cubicBezTo>
                  <a:cubicBezTo>
                    <a:pt x="292" y="462"/>
                    <a:pt x="292" y="462"/>
                    <a:pt x="292" y="462"/>
                  </a:cubicBezTo>
                  <a:cubicBezTo>
                    <a:pt x="292" y="458"/>
                    <a:pt x="292" y="454"/>
                    <a:pt x="293" y="451"/>
                  </a:cubicBezTo>
                  <a:cubicBezTo>
                    <a:pt x="294" y="449"/>
                    <a:pt x="294" y="447"/>
                    <a:pt x="294" y="445"/>
                  </a:cubicBezTo>
                  <a:cubicBezTo>
                    <a:pt x="294" y="442"/>
                    <a:pt x="296" y="440"/>
                    <a:pt x="298" y="438"/>
                  </a:cubicBezTo>
                  <a:cubicBezTo>
                    <a:pt x="300" y="437"/>
                    <a:pt x="302" y="436"/>
                    <a:pt x="304" y="434"/>
                  </a:cubicBezTo>
                  <a:cubicBezTo>
                    <a:pt x="306" y="432"/>
                    <a:pt x="308" y="430"/>
                    <a:pt x="307" y="427"/>
                  </a:cubicBezTo>
                  <a:cubicBezTo>
                    <a:pt x="307" y="426"/>
                    <a:pt x="308" y="425"/>
                    <a:pt x="308" y="423"/>
                  </a:cubicBezTo>
                  <a:cubicBezTo>
                    <a:pt x="308" y="422"/>
                    <a:pt x="307" y="421"/>
                    <a:pt x="307" y="420"/>
                  </a:cubicBezTo>
                  <a:cubicBezTo>
                    <a:pt x="304" y="416"/>
                    <a:pt x="302" y="413"/>
                    <a:pt x="297" y="411"/>
                  </a:cubicBezTo>
                  <a:cubicBezTo>
                    <a:pt x="295" y="410"/>
                    <a:pt x="294" y="408"/>
                    <a:pt x="294" y="405"/>
                  </a:cubicBezTo>
                  <a:cubicBezTo>
                    <a:pt x="294" y="400"/>
                    <a:pt x="294" y="394"/>
                    <a:pt x="294" y="388"/>
                  </a:cubicBezTo>
                  <a:cubicBezTo>
                    <a:pt x="294" y="387"/>
                    <a:pt x="295" y="386"/>
                    <a:pt x="296" y="385"/>
                  </a:cubicBezTo>
                  <a:cubicBezTo>
                    <a:pt x="299" y="380"/>
                    <a:pt x="302" y="375"/>
                    <a:pt x="307" y="372"/>
                  </a:cubicBezTo>
                  <a:cubicBezTo>
                    <a:pt x="310" y="370"/>
                    <a:pt x="312" y="368"/>
                    <a:pt x="314" y="366"/>
                  </a:cubicBezTo>
                  <a:cubicBezTo>
                    <a:pt x="318" y="362"/>
                    <a:pt x="318" y="362"/>
                    <a:pt x="321" y="356"/>
                  </a:cubicBezTo>
                  <a:cubicBezTo>
                    <a:pt x="322" y="354"/>
                    <a:pt x="322" y="352"/>
                    <a:pt x="321" y="350"/>
                  </a:cubicBezTo>
                  <a:cubicBezTo>
                    <a:pt x="320" y="346"/>
                    <a:pt x="321" y="341"/>
                    <a:pt x="323" y="338"/>
                  </a:cubicBezTo>
                  <a:cubicBezTo>
                    <a:pt x="325" y="334"/>
                    <a:pt x="327" y="332"/>
                    <a:pt x="332" y="333"/>
                  </a:cubicBezTo>
                  <a:cubicBezTo>
                    <a:pt x="337" y="332"/>
                    <a:pt x="343" y="333"/>
                    <a:pt x="347" y="335"/>
                  </a:cubicBezTo>
                  <a:cubicBezTo>
                    <a:pt x="349" y="336"/>
                    <a:pt x="350" y="339"/>
                    <a:pt x="348" y="340"/>
                  </a:cubicBezTo>
                  <a:cubicBezTo>
                    <a:pt x="347" y="341"/>
                    <a:pt x="345" y="342"/>
                    <a:pt x="345" y="344"/>
                  </a:cubicBezTo>
                  <a:cubicBezTo>
                    <a:pt x="345" y="345"/>
                    <a:pt x="345" y="347"/>
                    <a:pt x="344" y="348"/>
                  </a:cubicBezTo>
                  <a:cubicBezTo>
                    <a:pt x="340" y="353"/>
                    <a:pt x="337" y="359"/>
                    <a:pt x="333" y="363"/>
                  </a:cubicBezTo>
                  <a:cubicBezTo>
                    <a:pt x="331" y="365"/>
                    <a:pt x="330" y="366"/>
                    <a:pt x="330" y="368"/>
                  </a:cubicBezTo>
                  <a:cubicBezTo>
                    <a:pt x="329" y="371"/>
                    <a:pt x="327" y="371"/>
                    <a:pt x="324" y="371"/>
                  </a:cubicBezTo>
                  <a:cubicBezTo>
                    <a:pt x="323" y="371"/>
                    <a:pt x="322" y="372"/>
                    <a:pt x="322" y="373"/>
                  </a:cubicBezTo>
                  <a:cubicBezTo>
                    <a:pt x="323" y="375"/>
                    <a:pt x="322" y="377"/>
                    <a:pt x="322" y="378"/>
                  </a:cubicBezTo>
                  <a:cubicBezTo>
                    <a:pt x="321" y="380"/>
                    <a:pt x="322" y="381"/>
                    <a:pt x="322" y="383"/>
                  </a:cubicBezTo>
                  <a:cubicBezTo>
                    <a:pt x="322" y="384"/>
                    <a:pt x="323" y="386"/>
                    <a:pt x="323" y="387"/>
                  </a:cubicBezTo>
                  <a:cubicBezTo>
                    <a:pt x="324" y="393"/>
                    <a:pt x="326" y="398"/>
                    <a:pt x="325" y="404"/>
                  </a:cubicBezTo>
                  <a:cubicBezTo>
                    <a:pt x="325" y="406"/>
                    <a:pt x="325" y="407"/>
                    <a:pt x="326" y="408"/>
                  </a:cubicBezTo>
                  <a:cubicBezTo>
                    <a:pt x="326" y="410"/>
                    <a:pt x="327" y="411"/>
                    <a:pt x="329" y="412"/>
                  </a:cubicBezTo>
                  <a:cubicBezTo>
                    <a:pt x="330" y="413"/>
                    <a:pt x="331" y="413"/>
                    <a:pt x="333" y="414"/>
                  </a:cubicBezTo>
                  <a:cubicBezTo>
                    <a:pt x="333" y="414"/>
                    <a:pt x="333" y="414"/>
                    <a:pt x="333" y="414"/>
                  </a:cubicBezTo>
                  <a:cubicBezTo>
                    <a:pt x="333" y="414"/>
                    <a:pt x="333" y="414"/>
                    <a:pt x="332" y="414"/>
                  </a:cubicBezTo>
                  <a:cubicBezTo>
                    <a:pt x="333" y="414"/>
                    <a:pt x="333" y="414"/>
                    <a:pt x="333" y="414"/>
                  </a:cubicBezTo>
                  <a:cubicBezTo>
                    <a:pt x="333" y="414"/>
                    <a:pt x="333" y="414"/>
                    <a:pt x="333" y="414"/>
                  </a:cubicBezTo>
                  <a:cubicBezTo>
                    <a:pt x="334" y="415"/>
                    <a:pt x="335" y="416"/>
                    <a:pt x="335" y="415"/>
                  </a:cubicBezTo>
                  <a:cubicBezTo>
                    <a:pt x="338" y="415"/>
                    <a:pt x="340" y="416"/>
                    <a:pt x="341" y="418"/>
                  </a:cubicBezTo>
                  <a:cubicBezTo>
                    <a:pt x="342" y="421"/>
                    <a:pt x="344" y="421"/>
                    <a:pt x="347" y="420"/>
                  </a:cubicBezTo>
                  <a:cubicBezTo>
                    <a:pt x="349" y="419"/>
                    <a:pt x="351" y="418"/>
                    <a:pt x="353" y="418"/>
                  </a:cubicBezTo>
                  <a:cubicBezTo>
                    <a:pt x="360" y="414"/>
                    <a:pt x="367" y="412"/>
                    <a:pt x="375" y="412"/>
                  </a:cubicBezTo>
                  <a:cubicBezTo>
                    <a:pt x="377" y="412"/>
                    <a:pt x="380" y="412"/>
                    <a:pt x="383" y="411"/>
                  </a:cubicBezTo>
                  <a:cubicBezTo>
                    <a:pt x="383" y="411"/>
                    <a:pt x="384" y="412"/>
                    <a:pt x="385" y="412"/>
                  </a:cubicBezTo>
                  <a:cubicBezTo>
                    <a:pt x="386" y="415"/>
                    <a:pt x="390" y="415"/>
                    <a:pt x="392" y="416"/>
                  </a:cubicBezTo>
                  <a:cubicBezTo>
                    <a:pt x="392" y="416"/>
                    <a:pt x="393" y="416"/>
                    <a:pt x="393" y="417"/>
                  </a:cubicBezTo>
                  <a:cubicBezTo>
                    <a:pt x="393" y="417"/>
                    <a:pt x="393" y="417"/>
                    <a:pt x="393" y="417"/>
                  </a:cubicBezTo>
                  <a:cubicBezTo>
                    <a:pt x="392" y="418"/>
                    <a:pt x="391" y="419"/>
                    <a:pt x="389" y="420"/>
                  </a:cubicBezTo>
                  <a:cubicBezTo>
                    <a:pt x="387" y="421"/>
                    <a:pt x="385" y="421"/>
                    <a:pt x="384" y="423"/>
                  </a:cubicBezTo>
                  <a:cubicBezTo>
                    <a:pt x="381" y="427"/>
                    <a:pt x="378" y="427"/>
                    <a:pt x="374" y="426"/>
                  </a:cubicBezTo>
                  <a:cubicBezTo>
                    <a:pt x="372" y="425"/>
                    <a:pt x="369" y="425"/>
                    <a:pt x="366" y="424"/>
                  </a:cubicBezTo>
                  <a:cubicBezTo>
                    <a:pt x="365" y="424"/>
                    <a:pt x="364" y="424"/>
                    <a:pt x="363" y="424"/>
                  </a:cubicBezTo>
                  <a:cubicBezTo>
                    <a:pt x="359" y="425"/>
                    <a:pt x="356" y="426"/>
                    <a:pt x="352" y="428"/>
                  </a:cubicBezTo>
                  <a:cubicBezTo>
                    <a:pt x="349" y="429"/>
                    <a:pt x="346" y="431"/>
                    <a:pt x="346" y="436"/>
                  </a:cubicBezTo>
                  <a:cubicBezTo>
                    <a:pt x="346" y="438"/>
                    <a:pt x="344" y="439"/>
                    <a:pt x="342" y="439"/>
                  </a:cubicBezTo>
                  <a:cubicBezTo>
                    <a:pt x="341" y="440"/>
                    <a:pt x="339" y="440"/>
                    <a:pt x="338" y="441"/>
                  </a:cubicBezTo>
                  <a:cubicBezTo>
                    <a:pt x="335" y="441"/>
                    <a:pt x="335" y="443"/>
                    <a:pt x="337" y="447"/>
                  </a:cubicBezTo>
                  <a:cubicBezTo>
                    <a:pt x="337" y="447"/>
                    <a:pt x="337" y="447"/>
                    <a:pt x="337" y="447"/>
                  </a:cubicBezTo>
                  <a:cubicBezTo>
                    <a:pt x="340" y="447"/>
                    <a:pt x="343" y="445"/>
                    <a:pt x="345" y="443"/>
                  </a:cubicBezTo>
                  <a:cubicBezTo>
                    <a:pt x="347" y="442"/>
                    <a:pt x="347" y="442"/>
                    <a:pt x="349" y="443"/>
                  </a:cubicBezTo>
                  <a:cubicBezTo>
                    <a:pt x="350" y="444"/>
                    <a:pt x="351" y="445"/>
                    <a:pt x="353" y="446"/>
                  </a:cubicBezTo>
                  <a:cubicBezTo>
                    <a:pt x="354" y="446"/>
                    <a:pt x="354" y="447"/>
                    <a:pt x="355" y="448"/>
                  </a:cubicBezTo>
                  <a:cubicBezTo>
                    <a:pt x="355" y="451"/>
                    <a:pt x="355" y="454"/>
                    <a:pt x="355" y="457"/>
                  </a:cubicBezTo>
                  <a:cubicBezTo>
                    <a:pt x="355" y="459"/>
                    <a:pt x="353" y="460"/>
                    <a:pt x="352" y="460"/>
                  </a:cubicBezTo>
                  <a:cubicBezTo>
                    <a:pt x="351" y="460"/>
                    <a:pt x="350" y="460"/>
                    <a:pt x="349" y="459"/>
                  </a:cubicBezTo>
                  <a:cubicBezTo>
                    <a:pt x="347" y="458"/>
                    <a:pt x="346" y="456"/>
                    <a:pt x="344" y="454"/>
                  </a:cubicBezTo>
                  <a:cubicBezTo>
                    <a:pt x="343" y="453"/>
                    <a:pt x="342" y="452"/>
                    <a:pt x="339" y="453"/>
                  </a:cubicBezTo>
                  <a:cubicBezTo>
                    <a:pt x="336" y="454"/>
                    <a:pt x="334" y="455"/>
                    <a:pt x="333" y="459"/>
                  </a:cubicBezTo>
                  <a:cubicBezTo>
                    <a:pt x="332" y="461"/>
                    <a:pt x="331" y="463"/>
                    <a:pt x="330" y="465"/>
                  </a:cubicBezTo>
                  <a:cubicBezTo>
                    <a:pt x="329" y="468"/>
                    <a:pt x="329" y="471"/>
                    <a:pt x="330" y="474"/>
                  </a:cubicBezTo>
                  <a:cubicBezTo>
                    <a:pt x="331" y="477"/>
                    <a:pt x="331" y="481"/>
                    <a:pt x="332" y="485"/>
                  </a:cubicBezTo>
                  <a:cubicBezTo>
                    <a:pt x="332" y="485"/>
                    <a:pt x="331" y="486"/>
                    <a:pt x="331" y="486"/>
                  </a:cubicBezTo>
                  <a:cubicBezTo>
                    <a:pt x="329" y="487"/>
                    <a:pt x="327" y="488"/>
                    <a:pt x="325" y="488"/>
                  </a:cubicBezTo>
                  <a:cubicBezTo>
                    <a:pt x="323" y="489"/>
                    <a:pt x="322" y="490"/>
                    <a:pt x="322" y="492"/>
                  </a:cubicBezTo>
                  <a:cubicBezTo>
                    <a:pt x="322" y="496"/>
                    <a:pt x="315" y="497"/>
                    <a:pt x="313" y="494"/>
                  </a:cubicBezTo>
                  <a:cubicBezTo>
                    <a:pt x="312" y="493"/>
                    <a:pt x="312" y="493"/>
                    <a:pt x="312" y="492"/>
                  </a:cubicBezTo>
                  <a:cubicBezTo>
                    <a:pt x="311" y="490"/>
                    <a:pt x="309" y="489"/>
                    <a:pt x="307" y="490"/>
                  </a:cubicBezTo>
                  <a:cubicBezTo>
                    <a:pt x="303" y="490"/>
                    <a:pt x="299" y="491"/>
                    <a:pt x="296" y="493"/>
                  </a:cubicBezTo>
                  <a:cubicBezTo>
                    <a:pt x="292" y="496"/>
                    <a:pt x="287" y="498"/>
                    <a:pt x="282" y="500"/>
                  </a:cubicBezTo>
                  <a:cubicBezTo>
                    <a:pt x="281" y="501"/>
                    <a:pt x="280" y="503"/>
                    <a:pt x="278" y="504"/>
                  </a:cubicBezTo>
                  <a:cubicBezTo>
                    <a:pt x="277" y="505"/>
                    <a:pt x="276" y="505"/>
                    <a:pt x="275" y="504"/>
                  </a:cubicBezTo>
                  <a:cubicBezTo>
                    <a:pt x="273" y="503"/>
                    <a:pt x="271" y="501"/>
                    <a:pt x="270" y="499"/>
                  </a:cubicBezTo>
                  <a:cubicBezTo>
                    <a:pt x="269" y="498"/>
                    <a:pt x="270" y="497"/>
                    <a:pt x="270" y="496"/>
                  </a:cubicBezTo>
                  <a:cubicBezTo>
                    <a:pt x="269" y="495"/>
                    <a:pt x="268" y="494"/>
                    <a:pt x="267" y="495"/>
                  </a:cubicBezTo>
                  <a:cubicBezTo>
                    <a:pt x="265" y="496"/>
                    <a:pt x="264" y="497"/>
                    <a:pt x="261" y="497"/>
                  </a:cubicBezTo>
                  <a:cubicBezTo>
                    <a:pt x="258" y="498"/>
                    <a:pt x="255" y="500"/>
                    <a:pt x="252" y="502"/>
                  </a:cubicBezTo>
                  <a:cubicBezTo>
                    <a:pt x="251" y="502"/>
                    <a:pt x="250" y="502"/>
                    <a:pt x="250" y="501"/>
                  </a:cubicBezTo>
                  <a:cubicBezTo>
                    <a:pt x="249" y="500"/>
                    <a:pt x="247" y="498"/>
                    <a:pt x="245" y="498"/>
                  </a:cubicBezTo>
                  <a:cubicBezTo>
                    <a:pt x="244" y="498"/>
                    <a:pt x="242" y="497"/>
                    <a:pt x="240" y="496"/>
                  </a:cubicBezTo>
                  <a:cubicBezTo>
                    <a:pt x="239" y="495"/>
                    <a:pt x="239" y="493"/>
                    <a:pt x="238" y="491"/>
                  </a:cubicBezTo>
                  <a:cubicBezTo>
                    <a:pt x="238" y="491"/>
                    <a:pt x="238" y="490"/>
                    <a:pt x="238" y="489"/>
                  </a:cubicBezTo>
                  <a:cubicBezTo>
                    <a:pt x="238" y="489"/>
                    <a:pt x="239" y="489"/>
                    <a:pt x="239" y="489"/>
                  </a:cubicBezTo>
                  <a:cubicBezTo>
                    <a:pt x="242" y="490"/>
                    <a:pt x="246" y="491"/>
                    <a:pt x="249" y="493"/>
                  </a:cubicBezTo>
                  <a:cubicBezTo>
                    <a:pt x="252" y="496"/>
                    <a:pt x="255" y="495"/>
                    <a:pt x="257" y="491"/>
                  </a:cubicBezTo>
                  <a:cubicBezTo>
                    <a:pt x="259" y="486"/>
                    <a:pt x="261" y="482"/>
                    <a:pt x="260" y="477"/>
                  </a:cubicBezTo>
                  <a:cubicBezTo>
                    <a:pt x="260" y="477"/>
                    <a:pt x="260" y="476"/>
                    <a:pt x="260" y="476"/>
                  </a:cubicBezTo>
                  <a:cubicBezTo>
                    <a:pt x="260" y="476"/>
                    <a:pt x="260" y="476"/>
                    <a:pt x="260" y="476"/>
                  </a:cubicBezTo>
                  <a:cubicBezTo>
                    <a:pt x="256" y="476"/>
                    <a:pt x="253" y="478"/>
                    <a:pt x="250" y="480"/>
                  </a:cubicBezTo>
                  <a:cubicBezTo>
                    <a:pt x="249" y="481"/>
                    <a:pt x="249" y="483"/>
                    <a:pt x="249" y="484"/>
                  </a:cubicBezTo>
                  <a:cubicBezTo>
                    <a:pt x="250" y="486"/>
                    <a:pt x="251" y="487"/>
                    <a:pt x="252" y="488"/>
                  </a:cubicBezTo>
                  <a:cubicBezTo>
                    <a:pt x="252" y="489"/>
                    <a:pt x="252" y="490"/>
                    <a:pt x="252" y="490"/>
                  </a:cubicBezTo>
                  <a:cubicBezTo>
                    <a:pt x="251" y="490"/>
                    <a:pt x="250" y="490"/>
                    <a:pt x="250" y="490"/>
                  </a:cubicBezTo>
                  <a:cubicBezTo>
                    <a:pt x="249" y="490"/>
                    <a:pt x="249" y="489"/>
                    <a:pt x="249" y="489"/>
                  </a:cubicBezTo>
                  <a:cubicBezTo>
                    <a:pt x="246" y="487"/>
                    <a:pt x="245" y="483"/>
                    <a:pt x="242" y="482"/>
                  </a:cubicBezTo>
                  <a:cubicBezTo>
                    <a:pt x="241" y="482"/>
                    <a:pt x="241" y="481"/>
                    <a:pt x="242" y="480"/>
                  </a:cubicBezTo>
                  <a:cubicBezTo>
                    <a:pt x="242" y="477"/>
                    <a:pt x="243" y="475"/>
                    <a:pt x="246" y="474"/>
                  </a:cubicBezTo>
                  <a:cubicBezTo>
                    <a:pt x="247" y="474"/>
                    <a:pt x="247" y="473"/>
                    <a:pt x="246" y="472"/>
                  </a:cubicBezTo>
                  <a:cubicBezTo>
                    <a:pt x="246" y="472"/>
                    <a:pt x="246" y="472"/>
                    <a:pt x="245" y="471"/>
                  </a:cubicBezTo>
                  <a:cubicBezTo>
                    <a:pt x="242" y="470"/>
                    <a:pt x="241" y="467"/>
                    <a:pt x="242" y="463"/>
                  </a:cubicBezTo>
                  <a:cubicBezTo>
                    <a:pt x="243" y="461"/>
                    <a:pt x="243" y="460"/>
                    <a:pt x="243" y="458"/>
                  </a:cubicBezTo>
                  <a:cubicBezTo>
                    <a:pt x="243" y="457"/>
                    <a:pt x="242" y="455"/>
                    <a:pt x="241" y="456"/>
                  </a:cubicBezTo>
                  <a:cubicBezTo>
                    <a:pt x="240" y="456"/>
                    <a:pt x="239" y="456"/>
                    <a:pt x="239" y="456"/>
                  </a:cubicBezTo>
                  <a:cubicBezTo>
                    <a:pt x="235" y="459"/>
                    <a:pt x="232" y="463"/>
                    <a:pt x="227" y="464"/>
                  </a:cubicBezTo>
                  <a:cubicBezTo>
                    <a:pt x="226" y="464"/>
                    <a:pt x="226" y="465"/>
                    <a:pt x="226" y="466"/>
                  </a:cubicBezTo>
                  <a:cubicBezTo>
                    <a:pt x="226" y="470"/>
                    <a:pt x="222" y="474"/>
                    <a:pt x="224" y="479"/>
                  </a:cubicBezTo>
                  <a:cubicBezTo>
                    <a:pt x="225" y="479"/>
                    <a:pt x="224" y="480"/>
                    <a:pt x="224" y="481"/>
                  </a:cubicBezTo>
                  <a:cubicBezTo>
                    <a:pt x="223" y="482"/>
                    <a:pt x="224" y="484"/>
                    <a:pt x="225" y="485"/>
                  </a:cubicBezTo>
                  <a:cubicBezTo>
                    <a:pt x="225" y="486"/>
                    <a:pt x="226" y="487"/>
                    <a:pt x="227" y="488"/>
                  </a:cubicBezTo>
                  <a:cubicBezTo>
                    <a:pt x="228" y="492"/>
                    <a:pt x="229" y="497"/>
                    <a:pt x="230" y="502"/>
                  </a:cubicBezTo>
                  <a:cubicBezTo>
                    <a:pt x="230" y="504"/>
                    <a:pt x="226" y="508"/>
                    <a:pt x="224" y="507"/>
                  </a:cubicBezTo>
                  <a:cubicBezTo>
                    <a:pt x="221" y="506"/>
                    <a:pt x="218" y="507"/>
                    <a:pt x="215" y="508"/>
                  </a:cubicBezTo>
                  <a:cubicBezTo>
                    <a:pt x="213" y="509"/>
                    <a:pt x="210" y="510"/>
                    <a:pt x="208" y="511"/>
                  </a:cubicBezTo>
                  <a:cubicBezTo>
                    <a:pt x="204" y="512"/>
                    <a:pt x="202" y="513"/>
                    <a:pt x="198" y="515"/>
                  </a:cubicBezTo>
                  <a:cubicBezTo>
                    <a:pt x="196" y="516"/>
                    <a:pt x="194" y="518"/>
                    <a:pt x="193" y="521"/>
                  </a:cubicBezTo>
                  <a:cubicBezTo>
                    <a:pt x="190" y="531"/>
                    <a:pt x="190" y="531"/>
                    <a:pt x="182" y="537"/>
                  </a:cubicBezTo>
                  <a:cubicBezTo>
                    <a:pt x="180" y="539"/>
                    <a:pt x="178" y="540"/>
                    <a:pt x="176" y="541"/>
                  </a:cubicBezTo>
                  <a:cubicBezTo>
                    <a:pt x="175" y="541"/>
                    <a:pt x="174" y="542"/>
                    <a:pt x="174" y="543"/>
                  </a:cubicBezTo>
                  <a:cubicBezTo>
                    <a:pt x="173" y="545"/>
                    <a:pt x="173" y="546"/>
                    <a:pt x="173" y="548"/>
                  </a:cubicBezTo>
                  <a:cubicBezTo>
                    <a:pt x="172" y="550"/>
                    <a:pt x="170" y="551"/>
                    <a:pt x="168" y="552"/>
                  </a:cubicBezTo>
                  <a:cubicBezTo>
                    <a:pt x="167" y="552"/>
                    <a:pt x="166" y="553"/>
                    <a:pt x="165" y="553"/>
                  </a:cubicBezTo>
                  <a:cubicBezTo>
                    <a:pt x="163" y="554"/>
                    <a:pt x="162" y="555"/>
                    <a:pt x="161" y="556"/>
                  </a:cubicBezTo>
                  <a:cubicBezTo>
                    <a:pt x="159" y="559"/>
                    <a:pt x="157" y="559"/>
                    <a:pt x="155" y="559"/>
                  </a:cubicBezTo>
                  <a:cubicBezTo>
                    <a:pt x="153" y="558"/>
                    <a:pt x="151" y="558"/>
                    <a:pt x="150" y="556"/>
                  </a:cubicBezTo>
                  <a:cubicBezTo>
                    <a:pt x="149" y="556"/>
                    <a:pt x="148" y="556"/>
                    <a:pt x="147" y="556"/>
                  </a:cubicBezTo>
                  <a:cubicBezTo>
                    <a:pt x="146" y="556"/>
                    <a:pt x="144" y="557"/>
                    <a:pt x="144" y="558"/>
                  </a:cubicBezTo>
                  <a:cubicBezTo>
                    <a:pt x="145" y="560"/>
                    <a:pt x="145" y="562"/>
                    <a:pt x="146" y="564"/>
                  </a:cubicBezTo>
                  <a:cubicBezTo>
                    <a:pt x="146" y="566"/>
                    <a:pt x="145" y="567"/>
                    <a:pt x="143" y="567"/>
                  </a:cubicBezTo>
                  <a:cubicBezTo>
                    <a:pt x="141" y="567"/>
                    <a:pt x="138" y="567"/>
                    <a:pt x="136" y="566"/>
                  </a:cubicBezTo>
                  <a:cubicBezTo>
                    <a:pt x="134" y="565"/>
                    <a:pt x="133" y="565"/>
                    <a:pt x="131" y="565"/>
                  </a:cubicBezTo>
                  <a:cubicBezTo>
                    <a:pt x="128" y="566"/>
                    <a:pt x="125" y="567"/>
                    <a:pt x="122" y="568"/>
                  </a:cubicBezTo>
                  <a:cubicBezTo>
                    <a:pt x="122" y="568"/>
                    <a:pt x="121" y="570"/>
                    <a:pt x="121" y="571"/>
                  </a:cubicBezTo>
                  <a:cubicBezTo>
                    <a:pt x="121" y="574"/>
                    <a:pt x="122" y="578"/>
                    <a:pt x="127" y="578"/>
                  </a:cubicBezTo>
                  <a:cubicBezTo>
                    <a:pt x="129" y="578"/>
                    <a:pt x="131" y="580"/>
                    <a:pt x="133" y="581"/>
                  </a:cubicBezTo>
                  <a:cubicBezTo>
                    <a:pt x="137" y="581"/>
                    <a:pt x="140" y="584"/>
                    <a:pt x="141" y="587"/>
                  </a:cubicBezTo>
                  <a:cubicBezTo>
                    <a:pt x="142" y="590"/>
                    <a:pt x="144" y="593"/>
                    <a:pt x="147" y="595"/>
                  </a:cubicBezTo>
                  <a:cubicBezTo>
                    <a:pt x="149" y="596"/>
                    <a:pt x="150" y="598"/>
                    <a:pt x="150" y="600"/>
                  </a:cubicBezTo>
                  <a:cubicBezTo>
                    <a:pt x="149" y="606"/>
                    <a:pt x="149" y="612"/>
                    <a:pt x="149" y="618"/>
                  </a:cubicBezTo>
                  <a:cubicBezTo>
                    <a:pt x="148" y="620"/>
                    <a:pt x="148" y="622"/>
                    <a:pt x="147" y="624"/>
                  </a:cubicBezTo>
                  <a:cubicBezTo>
                    <a:pt x="146" y="626"/>
                    <a:pt x="143" y="628"/>
                    <a:pt x="142" y="627"/>
                  </a:cubicBezTo>
                  <a:cubicBezTo>
                    <a:pt x="138" y="626"/>
                    <a:pt x="133" y="628"/>
                    <a:pt x="129" y="626"/>
                  </a:cubicBezTo>
                  <a:cubicBezTo>
                    <a:pt x="128" y="625"/>
                    <a:pt x="127" y="625"/>
                    <a:pt x="126" y="626"/>
                  </a:cubicBezTo>
                  <a:cubicBezTo>
                    <a:pt x="122" y="627"/>
                    <a:pt x="118" y="626"/>
                    <a:pt x="115" y="625"/>
                  </a:cubicBezTo>
                  <a:cubicBezTo>
                    <a:pt x="111" y="624"/>
                    <a:pt x="107" y="623"/>
                    <a:pt x="103" y="624"/>
                  </a:cubicBezTo>
                  <a:cubicBezTo>
                    <a:pt x="102" y="625"/>
                    <a:pt x="100" y="625"/>
                    <a:pt x="99" y="624"/>
                  </a:cubicBezTo>
                  <a:cubicBezTo>
                    <a:pt x="95" y="623"/>
                    <a:pt x="90" y="623"/>
                    <a:pt x="87" y="627"/>
                  </a:cubicBezTo>
                  <a:cubicBezTo>
                    <a:pt x="86" y="628"/>
                    <a:pt x="85" y="628"/>
                    <a:pt x="84" y="628"/>
                  </a:cubicBezTo>
                  <a:cubicBezTo>
                    <a:pt x="83" y="628"/>
                    <a:pt x="82" y="629"/>
                    <a:pt x="82" y="629"/>
                  </a:cubicBezTo>
                  <a:cubicBezTo>
                    <a:pt x="81" y="630"/>
                    <a:pt x="80" y="632"/>
                    <a:pt x="80" y="633"/>
                  </a:cubicBezTo>
                  <a:cubicBezTo>
                    <a:pt x="82" y="636"/>
                    <a:pt x="83" y="640"/>
                    <a:pt x="82" y="644"/>
                  </a:cubicBezTo>
                  <a:cubicBezTo>
                    <a:pt x="82" y="645"/>
                    <a:pt x="83" y="645"/>
                    <a:pt x="83" y="645"/>
                  </a:cubicBezTo>
                  <a:cubicBezTo>
                    <a:pt x="84" y="654"/>
                    <a:pt x="83" y="661"/>
                    <a:pt x="79" y="669"/>
                  </a:cubicBezTo>
                  <a:cubicBezTo>
                    <a:pt x="78" y="671"/>
                    <a:pt x="77" y="673"/>
                    <a:pt x="77" y="675"/>
                  </a:cubicBezTo>
                  <a:cubicBezTo>
                    <a:pt x="76" y="677"/>
                    <a:pt x="76" y="678"/>
                    <a:pt x="77" y="679"/>
                  </a:cubicBezTo>
                  <a:cubicBezTo>
                    <a:pt x="81" y="683"/>
                    <a:pt x="82" y="688"/>
                    <a:pt x="81" y="693"/>
                  </a:cubicBezTo>
                  <a:cubicBezTo>
                    <a:pt x="81" y="693"/>
                    <a:pt x="82" y="694"/>
                    <a:pt x="82" y="695"/>
                  </a:cubicBezTo>
                  <a:cubicBezTo>
                    <a:pt x="82" y="695"/>
                    <a:pt x="82" y="696"/>
                    <a:pt x="83" y="697"/>
                  </a:cubicBezTo>
                  <a:cubicBezTo>
                    <a:pt x="86" y="697"/>
                    <a:pt x="89" y="699"/>
                    <a:pt x="92" y="698"/>
                  </a:cubicBezTo>
                  <a:cubicBezTo>
                    <a:pt x="93" y="698"/>
                    <a:pt x="95" y="697"/>
                    <a:pt x="96" y="697"/>
                  </a:cubicBezTo>
                  <a:cubicBezTo>
                    <a:pt x="98" y="697"/>
                    <a:pt x="100" y="698"/>
                    <a:pt x="101" y="700"/>
                  </a:cubicBezTo>
                  <a:cubicBezTo>
                    <a:pt x="103" y="702"/>
                    <a:pt x="104" y="704"/>
                    <a:pt x="106" y="706"/>
                  </a:cubicBezTo>
                  <a:cubicBezTo>
                    <a:pt x="107" y="708"/>
                    <a:pt x="111" y="709"/>
                    <a:pt x="113" y="708"/>
                  </a:cubicBezTo>
                  <a:cubicBezTo>
                    <a:pt x="114" y="707"/>
                    <a:pt x="116" y="706"/>
                    <a:pt x="118" y="705"/>
                  </a:cubicBezTo>
                  <a:cubicBezTo>
                    <a:pt x="121" y="702"/>
                    <a:pt x="126" y="701"/>
                    <a:pt x="130" y="702"/>
                  </a:cubicBezTo>
                  <a:cubicBezTo>
                    <a:pt x="134" y="702"/>
                    <a:pt x="137" y="701"/>
                    <a:pt x="141" y="701"/>
                  </a:cubicBezTo>
                  <a:cubicBezTo>
                    <a:pt x="143" y="701"/>
                    <a:pt x="144" y="700"/>
                    <a:pt x="145" y="699"/>
                  </a:cubicBezTo>
                  <a:cubicBezTo>
                    <a:pt x="147" y="697"/>
                    <a:pt x="148" y="695"/>
                    <a:pt x="151" y="695"/>
                  </a:cubicBezTo>
                  <a:cubicBezTo>
                    <a:pt x="153" y="694"/>
                    <a:pt x="154" y="693"/>
                    <a:pt x="155" y="690"/>
                  </a:cubicBezTo>
                  <a:cubicBezTo>
                    <a:pt x="156" y="687"/>
                    <a:pt x="158" y="684"/>
                    <a:pt x="161" y="682"/>
                  </a:cubicBezTo>
                  <a:cubicBezTo>
                    <a:pt x="162" y="681"/>
                    <a:pt x="162" y="679"/>
                    <a:pt x="161" y="678"/>
                  </a:cubicBezTo>
                  <a:cubicBezTo>
                    <a:pt x="157" y="672"/>
                    <a:pt x="159" y="668"/>
                    <a:pt x="163" y="664"/>
                  </a:cubicBezTo>
                  <a:cubicBezTo>
                    <a:pt x="164" y="663"/>
                    <a:pt x="165" y="662"/>
                    <a:pt x="166" y="661"/>
                  </a:cubicBezTo>
                  <a:cubicBezTo>
                    <a:pt x="169" y="657"/>
                    <a:pt x="172" y="654"/>
                    <a:pt x="177" y="653"/>
                  </a:cubicBezTo>
                  <a:cubicBezTo>
                    <a:pt x="182" y="651"/>
                    <a:pt x="186" y="648"/>
                    <a:pt x="186" y="642"/>
                  </a:cubicBezTo>
                  <a:cubicBezTo>
                    <a:pt x="186" y="640"/>
                    <a:pt x="186" y="637"/>
                    <a:pt x="187" y="635"/>
                  </a:cubicBezTo>
                  <a:cubicBezTo>
                    <a:pt x="187" y="634"/>
                    <a:pt x="187" y="633"/>
                    <a:pt x="187" y="632"/>
                  </a:cubicBezTo>
                  <a:cubicBezTo>
                    <a:pt x="188" y="629"/>
                    <a:pt x="192" y="627"/>
                    <a:pt x="194" y="627"/>
                  </a:cubicBezTo>
                  <a:cubicBezTo>
                    <a:pt x="199" y="628"/>
                    <a:pt x="205" y="628"/>
                    <a:pt x="209" y="632"/>
                  </a:cubicBezTo>
                  <a:cubicBezTo>
                    <a:pt x="211" y="633"/>
                    <a:pt x="214" y="632"/>
                    <a:pt x="216" y="631"/>
                  </a:cubicBezTo>
                  <a:cubicBezTo>
                    <a:pt x="219" y="627"/>
                    <a:pt x="222" y="624"/>
                    <a:pt x="226" y="623"/>
                  </a:cubicBezTo>
                  <a:cubicBezTo>
                    <a:pt x="228" y="622"/>
                    <a:pt x="229" y="621"/>
                    <a:pt x="230" y="620"/>
                  </a:cubicBezTo>
                  <a:cubicBezTo>
                    <a:pt x="233" y="617"/>
                    <a:pt x="236" y="617"/>
                    <a:pt x="239" y="618"/>
                  </a:cubicBezTo>
                  <a:cubicBezTo>
                    <a:pt x="243" y="619"/>
                    <a:pt x="245" y="621"/>
                    <a:pt x="247" y="625"/>
                  </a:cubicBezTo>
                  <a:cubicBezTo>
                    <a:pt x="248" y="627"/>
                    <a:pt x="249" y="630"/>
                    <a:pt x="251" y="632"/>
                  </a:cubicBezTo>
                  <a:cubicBezTo>
                    <a:pt x="255" y="637"/>
                    <a:pt x="260" y="641"/>
                    <a:pt x="264" y="645"/>
                  </a:cubicBezTo>
                  <a:cubicBezTo>
                    <a:pt x="267" y="649"/>
                    <a:pt x="271" y="652"/>
                    <a:pt x="276" y="653"/>
                  </a:cubicBezTo>
                  <a:cubicBezTo>
                    <a:pt x="281" y="654"/>
                    <a:pt x="285" y="658"/>
                    <a:pt x="289" y="660"/>
                  </a:cubicBezTo>
                  <a:cubicBezTo>
                    <a:pt x="291" y="663"/>
                    <a:pt x="293" y="665"/>
                    <a:pt x="296" y="666"/>
                  </a:cubicBezTo>
                  <a:cubicBezTo>
                    <a:pt x="297" y="667"/>
                    <a:pt x="298" y="667"/>
                    <a:pt x="298" y="668"/>
                  </a:cubicBezTo>
                  <a:cubicBezTo>
                    <a:pt x="299" y="671"/>
                    <a:pt x="300" y="674"/>
                    <a:pt x="301" y="677"/>
                  </a:cubicBezTo>
                  <a:cubicBezTo>
                    <a:pt x="301" y="677"/>
                    <a:pt x="301" y="678"/>
                    <a:pt x="301" y="679"/>
                  </a:cubicBezTo>
                  <a:cubicBezTo>
                    <a:pt x="300" y="682"/>
                    <a:pt x="299" y="685"/>
                    <a:pt x="295" y="686"/>
                  </a:cubicBezTo>
                  <a:cubicBezTo>
                    <a:pt x="288" y="687"/>
                    <a:pt x="281" y="688"/>
                    <a:pt x="274" y="687"/>
                  </a:cubicBezTo>
                  <a:cubicBezTo>
                    <a:pt x="273" y="687"/>
                    <a:pt x="272" y="688"/>
                    <a:pt x="271" y="688"/>
                  </a:cubicBezTo>
                  <a:cubicBezTo>
                    <a:pt x="271" y="689"/>
                    <a:pt x="270" y="689"/>
                    <a:pt x="270" y="690"/>
                  </a:cubicBezTo>
                  <a:cubicBezTo>
                    <a:pt x="270" y="691"/>
                    <a:pt x="270" y="692"/>
                    <a:pt x="271" y="692"/>
                  </a:cubicBezTo>
                  <a:cubicBezTo>
                    <a:pt x="273" y="694"/>
                    <a:pt x="275" y="695"/>
                    <a:pt x="277" y="696"/>
                  </a:cubicBezTo>
                  <a:cubicBezTo>
                    <a:pt x="282" y="698"/>
                    <a:pt x="287" y="701"/>
                    <a:pt x="291" y="703"/>
                  </a:cubicBezTo>
                  <a:cubicBezTo>
                    <a:pt x="292" y="703"/>
                    <a:pt x="294" y="703"/>
                    <a:pt x="294" y="702"/>
                  </a:cubicBezTo>
                  <a:cubicBezTo>
                    <a:pt x="295" y="701"/>
                    <a:pt x="295" y="700"/>
                    <a:pt x="295" y="699"/>
                  </a:cubicBezTo>
                  <a:cubicBezTo>
                    <a:pt x="295" y="697"/>
                    <a:pt x="295" y="696"/>
                    <a:pt x="295" y="694"/>
                  </a:cubicBezTo>
                  <a:cubicBezTo>
                    <a:pt x="295" y="692"/>
                    <a:pt x="297" y="690"/>
                    <a:pt x="299" y="690"/>
                  </a:cubicBezTo>
                  <a:cubicBezTo>
                    <a:pt x="302" y="690"/>
                    <a:pt x="304" y="690"/>
                    <a:pt x="305" y="687"/>
                  </a:cubicBezTo>
                  <a:cubicBezTo>
                    <a:pt x="307" y="684"/>
                    <a:pt x="308" y="681"/>
                    <a:pt x="310" y="678"/>
                  </a:cubicBezTo>
                  <a:cubicBezTo>
                    <a:pt x="311" y="676"/>
                    <a:pt x="311" y="673"/>
                    <a:pt x="310" y="671"/>
                  </a:cubicBezTo>
                  <a:cubicBezTo>
                    <a:pt x="309" y="670"/>
                    <a:pt x="308" y="670"/>
                    <a:pt x="308" y="669"/>
                  </a:cubicBezTo>
                  <a:cubicBezTo>
                    <a:pt x="308" y="667"/>
                    <a:pt x="308" y="666"/>
                    <a:pt x="308" y="664"/>
                  </a:cubicBezTo>
                  <a:cubicBezTo>
                    <a:pt x="309" y="662"/>
                    <a:pt x="312" y="661"/>
                    <a:pt x="314" y="662"/>
                  </a:cubicBezTo>
                  <a:cubicBezTo>
                    <a:pt x="316" y="663"/>
                    <a:pt x="317" y="665"/>
                    <a:pt x="319" y="666"/>
                  </a:cubicBezTo>
                  <a:cubicBezTo>
                    <a:pt x="319" y="667"/>
                    <a:pt x="321" y="666"/>
                    <a:pt x="321" y="666"/>
                  </a:cubicBezTo>
                  <a:cubicBezTo>
                    <a:pt x="323" y="664"/>
                    <a:pt x="322" y="661"/>
                    <a:pt x="321" y="660"/>
                  </a:cubicBezTo>
                  <a:cubicBezTo>
                    <a:pt x="315" y="657"/>
                    <a:pt x="310" y="652"/>
                    <a:pt x="303" y="650"/>
                  </a:cubicBezTo>
                  <a:cubicBezTo>
                    <a:pt x="301" y="649"/>
                    <a:pt x="300" y="648"/>
                    <a:pt x="300" y="646"/>
                  </a:cubicBezTo>
                  <a:cubicBezTo>
                    <a:pt x="300" y="645"/>
                    <a:pt x="300" y="644"/>
                    <a:pt x="299" y="644"/>
                  </a:cubicBezTo>
                  <a:cubicBezTo>
                    <a:pt x="298" y="644"/>
                    <a:pt x="296" y="643"/>
                    <a:pt x="295" y="643"/>
                  </a:cubicBezTo>
                  <a:cubicBezTo>
                    <a:pt x="291" y="643"/>
                    <a:pt x="288" y="641"/>
                    <a:pt x="286" y="639"/>
                  </a:cubicBezTo>
                  <a:cubicBezTo>
                    <a:pt x="284" y="637"/>
                    <a:pt x="282" y="635"/>
                    <a:pt x="281" y="632"/>
                  </a:cubicBezTo>
                  <a:cubicBezTo>
                    <a:pt x="279" y="628"/>
                    <a:pt x="276" y="625"/>
                    <a:pt x="273" y="622"/>
                  </a:cubicBezTo>
                  <a:cubicBezTo>
                    <a:pt x="271" y="621"/>
                    <a:pt x="269" y="620"/>
                    <a:pt x="268" y="619"/>
                  </a:cubicBezTo>
                  <a:cubicBezTo>
                    <a:pt x="266" y="617"/>
                    <a:pt x="265" y="615"/>
                    <a:pt x="265" y="613"/>
                  </a:cubicBezTo>
                  <a:cubicBezTo>
                    <a:pt x="265" y="611"/>
                    <a:pt x="266" y="609"/>
                    <a:pt x="266" y="608"/>
                  </a:cubicBezTo>
                  <a:cubicBezTo>
                    <a:pt x="266" y="606"/>
                    <a:pt x="267" y="606"/>
                    <a:pt x="268" y="605"/>
                  </a:cubicBezTo>
                  <a:cubicBezTo>
                    <a:pt x="269" y="604"/>
                    <a:pt x="271" y="603"/>
                    <a:pt x="273" y="603"/>
                  </a:cubicBezTo>
                  <a:cubicBezTo>
                    <a:pt x="273" y="603"/>
                    <a:pt x="274" y="603"/>
                    <a:pt x="275" y="604"/>
                  </a:cubicBezTo>
                  <a:cubicBezTo>
                    <a:pt x="275" y="606"/>
                    <a:pt x="275" y="607"/>
                    <a:pt x="276" y="609"/>
                  </a:cubicBezTo>
                  <a:cubicBezTo>
                    <a:pt x="276" y="611"/>
                    <a:pt x="278" y="612"/>
                    <a:pt x="279" y="612"/>
                  </a:cubicBezTo>
                  <a:cubicBezTo>
                    <a:pt x="282" y="611"/>
                    <a:pt x="283" y="613"/>
                    <a:pt x="286" y="613"/>
                  </a:cubicBezTo>
                  <a:cubicBezTo>
                    <a:pt x="287" y="613"/>
                    <a:pt x="289" y="614"/>
                    <a:pt x="289" y="615"/>
                  </a:cubicBezTo>
                  <a:cubicBezTo>
                    <a:pt x="291" y="620"/>
                    <a:pt x="294" y="624"/>
                    <a:pt x="298" y="626"/>
                  </a:cubicBezTo>
                  <a:cubicBezTo>
                    <a:pt x="302" y="628"/>
                    <a:pt x="305" y="631"/>
                    <a:pt x="309" y="631"/>
                  </a:cubicBezTo>
                  <a:cubicBezTo>
                    <a:pt x="311" y="633"/>
                    <a:pt x="313" y="634"/>
                    <a:pt x="315" y="635"/>
                  </a:cubicBezTo>
                  <a:cubicBezTo>
                    <a:pt x="318" y="635"/>
                    <a:pt x="320" y="637"/>
                    <a:pt x="322" y="639"/>
                  </a:cubicBezTo>
                  <a:cubicBezTo>
                    <a:pt x="324" y="641"/>
                    <a:pt x="326" y="643"/>
                    <a:pt x="328" y="645"/>
                  </a:cubicBezTo>
                  <a:cubicBezTo>
                    <a:pt x="329" y="646"/>
                    <a:pt x="329" y="648"/>
                    <a:pt x="329" y="649"/>
                  </a:cubicBezTo>
                  <a:cubicBezTo>
                    <a:pt x="329" y="651"/>
                    <a:pt x="329" y="654"/>
                    <a:pt x="329" y="656"/>
                  </a:cubicBezTo>
                  <a:cubicBezTo>
                    <a:pt x="329" y="660"/>
                    <a:pt x="330" y="663"/>
                    <a:pt x="333" y="666"/>
                  </a:cubicBezTo>
                  <a:cubicBezTo>
                    <a:pt x="334" y="666"/>
                    <a:pt x="334" y="666"/>
                    <a:pt x="334" y="667"/>
                  </a:cubicBezTo>
                  <a:cubicBezTo>
                    <a:pt x="333" y="670"/>
                    <a:pt x="335" y="671"/>
                    <a:pt x="337" y="673"/>
                  </a:cubicBezTo>
                  <a:cubicBezTo>
                    <a:pt x="339" y="674"/>
                    <a:pt x="341" y="676"/>
                    <a:pt x="342" y="677"/>
                  </a:cubicBezTo>
                  <a:cubicBezTo>
                    <a:pt x="343" y="681"/>
                    <a:pt x="346" y="682"/>
                    <a:pt x="347" y="686"/>
                  </a:cubicBezTo>
                  <a:cubicBezTo>
                    <a:pt x="348" y="687"/>
                    <a:pt x="348" y="687"/>
                    <a:pt x="347" y="688"/>
                  </a:cubicBezTo>
                  <a:cubicBezTo>
                    <a:pt x="347" y="689"/>
                    <a:pt x="347" y="690"/>
                    <a:pt x="347" y="690"/>
                  </a:cubicBezTo>
                  <a:cubicBezTo>
                    <a:pt x="350" y="692"/>
                    <a:pt x="352" y="695"/>
                    <a:pt x="353" y="699"/>
                  </a:cubicBezTo>
                  <a:cubicBezTo>
                    <a:pt x="353" y="699"/>
                    <a:pt x="355" y="700"/>
                    <a:pt x="355" y="701"/>
                  </a:cubicBezTo>
                  <a:cubicBezTo>
                    <a:pt x="358" y="702"/>
                    <a:pt x="361" y="703"/>
                    <a:pt x="364" y="702"/>
                  </a:cubicBezTo>
                  <a:cubicBezTo>
                    <a:pt x="366" y="702"/>
                    <a:pt x="367" y="702"/>
                    <a:pt x="366" y="700"/>
                  </a:cubicBezTo>
                  <a:cubicBezTo>
                    <a:pt x="364" y="697"/>
                    <a:pt x="368" y="695"/>
                    <a:pt x="368" y="691"/>
                  </a:cubicBezTo>
                  <a:cubicBezTo>
                    <a:pt x="368" y="691"/>
                    <a:pt x="369" y="691"/>
                    <a:pt x="369" y="691"/>
                  </a:cubicBezTo>
                  <a:cubicBezTo>
                    <a:pt x="372" y="692"/>
                    <a:pt x="374" y="689"/>
                    <a:pt x="376" y="689"/>
                  </a:cubicBezTo>
                  <a:cubicBezTo>
                    <a:pt x="377" y="689"/>
                    <a:pt x="377" y="688"/>
                    <a:pt x="377" y="687"/>
                  </a:cubicBezTo>
                  <a:cubicBezTo>
                    <a:pt x="376" y="684"/>
                    <a:pt x="375" y="681"/>
                    <a:pt x="372" y="680"/>
                  </a:cubicBezTo>
                  <a:cubicBezTo>
                    <a:pt x="371" y="679"/>
                    <a:pt x="370" y="678"/>
                    <a:pt x="369" y="677"/>
                  </a:cubicBezTo>
                  <a:cubicBezTo>
                    <a:pt x="366" y="673"/>
                    <a:pt x="363" y="669"/>
                    <a:pt x="360" y="665"/>
                  </a:cubicBezTo>
                  <a:cubicBezTo>
                    <a:pt x="360" y="665"/>
                    <a:pt x="360" y="664"/>
                    <a:pt x="360" y="663"/>
                  </a:cubicBezTo>
                  <a:cubicBezTo>
                    <a:pt x="360" y="663"/>
                    <a:pt x="360" y="662"/>
                    <a:pt x="360" y="662"/>
                  </a:cubicBezTo>
                  <a:cubicBezTo>
                    <a:pt x="361" y="661"/>
                    <a:pt x="362" y="661"/>
                    <a:pt x="362" y="662"/>
                  </a:cubicBezTo>
                  <a:cubicBezTo>
                    <a:pt x="363" y="662"/>
                    <a:pt x="363" y="663"/>
                    <a:pt x="364" y="663"/>
                  </a:cubicBezTo>
                  <a:cubicBezTo>
                    <a:pt x="367" y="666"/>
                    <a:pt x="370" y="665"/>
                    <a:pt x="372" y="661"/>
                  </a:cubicBezTo>
                  <a:cubicBezTo>
                    <a:pt x="372" y="660"/>
                    <a:pt x="373" y="659"/>
                    <a:pt x="373" y="657"/>
                  </a:cubicBezTo>
                  <a:cubicBezTo>
                    <a:pt x="374" y="657"/>
                    <a:pt x="375" y="656"/>
                    <a:pt x="375" y="657"/>
                  </a:cubicBezTo>
                  <a:cubicBezTo>
                    <a:pt x="377" y="657"/>
                    <a:pt x="378" y="658"/>
                    <a:pt x="379" y="656"/>
                  </a:cubicBezTo>
                  <a:cubicBezTo>
                    <a:pt x="381" y="655"/>
                    <a:pt x="384" y="655"/>
                    <a:pt x="386" y="655"/>
                  </a:cubicBezTo>
                  <a:cubicBezTo>
                    <a:pt x="389" y="656"/>
                    <a:pt x="392" y="658"/>
                    <a:pt x="392" y="661"/>
                  </a:cubicBezTo>
                  <a:cubicBezTo>
                    <a:pt x="392" y="666"/>
                    <a:pt x="392" y="670"/>
                    <a:pt x="390" y="674"/>
                  </a:cubicBezTo>
                  <a:cubicBezTo>
                    <a:pt x="390" y="675"/>
                    <a:pt x="391" y="677"/>
                    <a:pt x="392" y="677"/>
                  </a:cubicBezTo>
                  <a:cubicBezTo>
                    <a:pt x="394" y="677"/>
                    <a:pt x="395" y="677"/>
                    <a:pt x="396" y="676"/>
                  </a:cubicBezTo>
                  <a:cubicBezTo>
                    <a:pt x="396" y="676"/>
                    <a:pt x="397" y="676"/>
                    <a:pt x="397" y="676"/>
                  </a:cubicBezTo>
                  <a:cubicBezTo>
                    <a:pt x="397" y="677"/>
                    <a:pt x="398" y="677"/>
                    <a:pt x="398" y="677"/>
                  </a:cubicBezTo>
                  <a:cubicBezTo>
                    <a:pt x="398" y="678"/>
                    <a:pt x="398" y="679"/>
                    <a:pt x="398" y="679"/>
                  </a:cubicBezTo>
                  <a:cubicBezTo>
                    <a:pt x="396" y="681"/>
                    <a:pt x="394" y="681"/>
                    <a:pt x="392" y="682"/>
                  </a:cubicBezTo>
                  <a:cubicBezTo>
                    <a:pt x="391" y="682"/>
                    <a:pt x="391" y="683"/>
                    <a:pt x="391" y="683"/>
                  </a:cubicBezTo>
                  <a:cubicBezTo>
                    <a:pt x="391" y="684"/>
                    <a:pt x="391" y="684"/>
                    <a:pt x="392" y="685"/>
                  </a:cubicBezTo>
                  <a:cubicBezTo>
                    <a:pt x="393" y="686"/>
                    <a:pt x="394" y="686"/>
                    <a:pt x="396" y="687"/>
                  </a:cubicBezTo>
                  <a:cubicBezTo>
                    <a:pt x="397" y="687"/>
                    <a:pt x="398" y="688"/>
                    <a:pt x="399" y="689"/>
                  </a:cubicBezTo>
                  <a:cubicBezTo>
                    <a:pt x="400" y="690"/>
                    <a:pt x="397" y="691"/>
                    <a:pt x="398" y="692"/>
                  </a:cubicBezTo>
                  <a:cubicBezTo>
                    <a:pt x="400" y="693"/>
                    <a:pt x="402" y="694"/>
                    <a:pt x="403" y="697"/>
                  </a:cubicBezTo>
                  <a:cubicBezTo>
                    <a:pt x="404" y="699"/>
                    <a:pt x="406" y="700"/>
                    <a:pt x="408" y="701"/>
                  </a:cubicBezTo>
                  <a:cubicBezTo>
                    <a:pt x="409" y="702"/>
                    <a:pt x="410" y="703"/>
                    <a:pt x="412" y="702"/>
                  </a:cubicBezTo>
                  <a:cubicBezTo>
                    <a:pt x="415" y="701"/>
                    <a:pt x="418" y="702"/>
                    <a:pt x="420" y="705"/>
                  </a:cubicBezTo>
                  <a:cubicBezTo>
                    <a:pt x="421" y="706"/>
                    <a:pt x="422" y="706"/>
                    <a:pt x="423" y="707"/>
                  </a:cubicBezTo>
                  <a:cubicBezTo>
                    <a:pt x="423" y="707"/>
                    <a:pt x="424" y="708"/>
                    <a:pt x="425" y="708"/>
                  </a:cubicBezTo>
                  <a:cubicBezTo>
                    <a:pt x="429" y="707"/>
                    <a:pt x="433" y="707"/>
                    <a:pt x="435" y="704"/>
                  </a:cubicBezTo>
                  <a:cubicBezTo>
                    <a:pt x="437" y="701"/>
                    <a:pt x="440" y="701"/>
                    <a:pt x="442" y="702"/>
                  </a:cubicBezTo>
                  <a:cubicBezTo>
                    <a:pt x="445" y="702"/>
                    <a:pt x="447" y="704"/>
                    <a:pt x="449" y="705"/>
                  </a:cubicBezTo>
                  <a:cubicBezTo>
                    <a:pt x="452" y="708"/>
                    <a:pt x="456" y="709"/>
                    <a:pt x="460" y="708"/>
                  </a:cubicBezTo>
                  <a:cubicBezTo>
                    <a:pt x="464" y="707"/>
                    <a:pt x="467" y="705"/>
                    <a:pt x="470" y="702"/>
                  </a:cubicBezTo>
                  <a:cubicBezTo>
                    <a:pt x="471" y="701"/>
                    <a:pt x="473" y="700"/>
                    <a:pt x="474" y="701"/>
                  </a:cubicBezTo>
                  <a:cubicBezTo>
                    <a:pt x="477" y="702"/>
                    <a:pt x="480" y="702"/>
                    <a:pt x="483" y="702"/>
                  </a:cubicBezTo>
                  <a:cubicBezTo>
                    <a:pt x="483" y="702"/>
                    <a:pt x="483" y="702"/>
                    <a:pt x="483" y="702"/>
                  </a:cubicBezTo>
                  <a:cubicBezTo>
                    <a:pt x="483" y="701"/>
                    <a:pt x="483" y="701"/>
                    <a:pt x="483" y="701"/>
                  </a:cubicBezTo>
                  <a:cubicBezTo>
                    <a:pt x="483" y="702"/>
                    <a:pt x="483" y="702"/>
                    <a:pt x="483" y="702"/>
                  </a:cubicBezTo>
                  <a:cubicBezTo>
                    <a:pt x="483" y="702"/>
                    <a:pt x="483" y="702"/>
                    <a:pt x="483" y="702"/>
                  </a:cubicBezTo>
                  <a:cubicBezTo>
                    <a:pt x="482" y="706"/>
                    <a:pt x="482" y="710"/>
                    <a:pt x="483" y="714"/>
                  </a:cubicBezTo>
                  <a:cubicBezTo>
                    <a:pt x="484" y="717"/>
                    <a:pt x="483" y="721"/>
                    <a:pt x="482" y="725"/>
                  </a:cubicBezTo>
                  <a:cubicBezTo>
                    <a:pt x="481" y="727"/>
                    <a:pt x="481" y="730"/>
                    <a:pt x="479" y="733"/>
                  </a:cubicBezTo>
                  <a:cubicBezTo>
                    <a:pt x="478" y="737"/>
                    <a:pt x="476" y="740"/>
                    <a:pt x="475" y="745"/>
                  </a:cubicBezTo>
                  <a:cubicBezTo>
                    <a:pt x="475" y="748"/>
                    <a:pt x="473" y="751"/>
                    <a:pt x="470" y="754"/>
                  </a:cubicBezTo>
                  <a:cubicBezTo>
                    <a:pt x="469" y="756"/>
                    <a:pt x="468" y="757"/>
                    <a:pt x="467" y="757"/>
                  </a:cubicBezTo>
                  <a:cubicBezTo>
                    <a:pt x="461" y="757"/>
                    <a:pt x="455" y="758"/>
                    <a:pt x="450" y="755"/>
                  </a:cubicBezTo>
                  <a:cubicBezTo>
                    <a:pt x="448" y="754"/>
                    <a:pt x="445" y="754"/>
                    <a:pt x="443" y="754"/>
                  </a:cubicBezTo>
                  <a:cubicBezTo>
                    <a:pt x="438" y="754"/>
                    <a:pt x="433" y="755"/>
                    <a:pt x="429" y="758"/>
                  </a:cubicBezTo>
                  <a:cubicBezTo>
                    <a:pt x="427" y="759"/>
                    <a:pt x="425" y="759"/>
                    <a:pt x="422" y="759"/>
                  </a:cubicBezTo>
                  <a:cubicBezTo>
                    <a:pt x="414" y="757"/>
                    <a:pt x="406" y="755"/>
                    <a:pt x="398" y="754"/>
                  </a:cubicBezTo>
                  <a:cubicBezTo>
                    <a:pt x="395" y="753"/>
                    <a:pt x="392" y="753"/>
                    <a:pt x="389" y="752"/>
                  </a:cubicBezTo>
                  <a:cubicBezTo>
                    <a:pt x="385" y="749"/>
                    <a:pt x="381" y="749"/>
                    <a:pt x="377" y="748"/>
                  </a:cubicBezTo>
                  <a:cubicBezTo>
                    <a:pt x="374" y="748"/>
                    <a:pt x="371" y="746"/>
                    <a:pt x="368" y="744"/>
                  </a:cubicBezTo>
                  <a:cubicBezTo>
                    <a:pt x="367" y="743"/>
                    <a:pt x="366" y="742"/>
                    <a:pt x="364" y="742"/>
                  </a:cubicBezTo>
                  <a:cubicBezTo>
                    <a:pt x="358" y="740"/>
                    <a:pt x="352" y="741"/>
                    <a:pt x="345" y="743"/>
                  </a:cubicBezTo>
                  <a:cubicBezTo>
                    <a:pt x="342" y="745"/>
                    <a:pt x="338" y="751"/>
                    <a:pt x="340" y="755"/>
                  </a:cubicBezTo>
                  <a:cubicBezTo>
                    <a:pt x="340" y="757"/>
                    <a:pt x="341" y="758"/>
                    <a:pt x="341" y="760"/>
                  </a:cubicBezTo>
                  <a:cubicBezTo>
                    <a:pt x="341" y="761"/>
                    <a:pt x="341" y="763"/>
                    <a:pt x="340" y="764"/>
                  </a:cubicBezTo>
                  <a:cubicBezTo>
                    <a:pt x="339" y="765"/>
                    <a:pt x="338" y="766"/>
                    <a:pt x="337" y="766"/>
                  </a:cubicBezTo>
                  <a:cubicBezTo>
                    <a:pt x="335" y="768"/>
                    <a:pt x="332" y="769"/>
                    <a:pt x="330" y="767"/>
                  </a:cubicBezTo>
                  <a:cubicBezTo>
                    <a:pt x="329" y="767"/>
                    <a:pt x="328" y="766"/>
                    <a:pt x="326" y="765"/>
                  </a:cubicBezTo>
                  <a:cubicBezTo>
                    <a:pt x="324" y="764"/>
                    <a:pt x="323" y="762"/>
                    <a:pt x="321" y="761"/>
                  </a:cubicBezTo>
                  <a:cubicBezTo>
                    <a:pt x="316" y="759"/>
                    <a:pt x="311" y="757"/>
                    <a:pt x="306" y="757"/>
                  </a:cubicBezTo>
                  <a:cubicBezTo>
                    <a:pt x="303" y="757"/>
                    <a:pt x="301" y="756"/>
                    <a:pt x="300" y="753"/>
                  </a:cubicBezTo>
                  <a:cubicBezTo>
                    <a:pt x="300" y="752"/>
                    <a:pt x="299" y="751"/>
                    <a:pt x="299" y="749"/>
                  </a:cubicBezTo>
                  <a:cubicBezTo>
                    <a:pt x="298" y="747"/>
                    <a:pt x="296" y="745"/>
                    <a:pt x="294" y="745"/>
                  </a:cubicBezTo>
                  <a:cubicBezTo>
                    <a:pt x="288" y="742"/>
                    <a:pt x="281" y="740"/>
                    <a:pt x="274" y="741"/>
                  </a:cubicBezTo>
                  <a:cubicBezTo>
                    <a:pt x="270" y="742"/>
                    <a:pt x="267" y="740"/>
                    <a:pt x="263" y="739"/>
                  </a:cubicBezTo>
                  <a:cubicBezTo>
                    <a:pt x="263" y="738"/>
                    <a:pt x="262" y="738"/>
                    <a:pt x="262" y="738"/>
                  </a:cubicBezTo>
                  <a:cubicBezTo>
                    <a:pt x="260" y="735"/>
                    <a:pt x="256" y="734"/>
                    <a:pt x="253" y="733"/>
                  </a:cubicBezTo>
                  <a:cubicBezTo>
                    <a:pt x="251" y="732"/>
                    <a:pt x="250" y="729"/>
                    <a:pt x="251" y="728"/>
                  </a:cubicBezTo>
                  <a:cubicBezTo>
                    <a:pt x="253" y="726"/>
                    <a:pt x="255" y="725"/>
                    <a:pt x="256" y="723"/>
                  </a:cubicBezTo>
                  <a:cubicBezTo>
                    <a:pt x="258" y="721"/>
                    <a:pt x="259" y="718"/>
                    <a:pt x="257" y="715"/>
                  </a:cubicBezTo>
                  <a:cubicBezTo>
                    <a:pt x="257" y="713"/>
                    <a:pt x="255" y="712"/>
                    <a:pt x="254" y="710"/>
                  </a:cubicBezTo>
                  <a:cubicBezTo>
                    <a:pt x="254" y="710"/>
                    <a:pt x="254" y="709"/>
                    <a:pt x="254" y="708"/>
                  </a:cubicBezTo>
                  <a:cubicBezTo>
                    <a:pt x="255" y="706"/>
                    <a:pt x="256" y="704"/>
                    <a:pt x="257" y="702"/>
                  </a:cubicBezTo>
                  <a:cubicBezTo>
                    <a:pt x="257" y="701"/>
                    <a:pt x="256" y="700"/>
                    <a:pt x="255" y="700"/>
                  </a:cubicBezTo>
                  <a:cubicBezTo>
                    <a:pt x="253" y="700"/>
                    <a:pt x="251" y="701"/>
                    <a:pt x="250" y="699"/>
                  </a:cubicBezTo>
                  <a:cubicBezTo>
                    <a:pt x="247" y="696"/>
                    <a:pt x="244" y="696"/>
                    <a:pt x="241" y="697"/>
                  </a:cubicBezTo>
                  <a:cubicBezTo>
                    <a:pt x="238" y="698"/>
                    <a:pt x="236" y="699"/>
                    <a:pt x="233" y="700"/>
                  </a:cubicBezTo>
                  <a:cubicBezTo>
                    <a:pt x="231" y="700"/>
                    <a:pt x="229" y="700"/>
                    <a:pt x="227" y="700"/>
                  </a:cubicBezTo>
                  <a:cubicBezTo>
                    <a:pt x="224" y="698"/>
                    <a:pt x="221" y="701"/>
                    <a:pt x="218" y="700"/>
                  </a:cubicBezTo>
                  <a:cubicBezTo>
                    <a:pt x="215" y="698"/>
                    <a:pt x="213" y="701"/>
                    <a:pt x="210" y="701"/>
                  </a:cubicBezTo>
                  <a:cubicBezTo>
                    <a:pt x="207" y="701"/>
                    <a:pt x="205" y="701"/>
                    <a:pt x="203" y="701"/>
                  </a:cubicBezTo>
                  <a:cubicBezTo>
                    <a:pt x="197" y="700"/>
                    <a:pt x="191" y="700"/>
                    <a:pt x="186" y="702"/>
                  </a:cubicBezTo>
                  <a:cubicBezTo>
                    <a:pt x="183" y="703"/>
                    <a:pt x="180" y="703"/>
                    <a:pt x="177" y="703"/>
                  </a:cubicBezTo>
                  <a:cubicBezTo>
                    <a:pt x="174" y="703"/>
                    <a:pt x="172" y="704"/>
                    <a:pt x="169" y="705"/>
                  </a:cubicBezTo>
                  <a:cubicBezTo>
                    <a:pt x="165" y="707"/>
                    <a:pt x="161" y="709"/>
                    <a:pt x="157" y="711"/>
                  </a:cubicBezTo>
                  <a:cubicBezTo>
                    <a:pt x="154" y="712"/>
                    <a:pt x="151" y="714"/>
                    <a:pt x="148" y="716"/>
                  </a:cubicBezTo>
                  <a:cubicBezTo>
                    <a:pt x="145" y="719"/>
                    <a:pt x="142" y="719"/>
                    <a:pt x="138" y="718"/>
                  </a:cubicBezTo>
                  <a:cubicBezTo>
                    <a:pt x="135" y="717"/>
                    <a:pt x="132" y="716"/>
                    <a:pt x="129" y="717"/>
                  </a:cubicBezTo>
                  <a:cubicBezTo>
                    <a:pt x="126" y="717"/>
                    <a:pt x="123" y="717"/>
                    <a:pt x="120" y="717"/>
                  </a:cubicBezTo>
                  <a:cubicBezTo>
                    <a:pt x="119" y="717"/>
                    <a:pt x="117" y="716"/>
                    <a:pt x="116" y="715"/>
                  </a:cubicBezTo>
                  <a:cubicBezTo>
                    <a:pt x="115" y="715"/>
                    <a:pt x="115" y="714"/>
                    <a:pt x="114" y="713"/>
                  </a:cubicBezTo>
                  <a:cubicBezTo>
                    <a:pt x="111" y="710"/>
                    <a:pt x="108" y="711"/>
                    <a:pt x="107" y="715"/>
                  </a:cubicBezTo>
                  <a:cubicBezTo>
                    <a:pt x="106" y="717"/>
                    <a:pt x="105" y="719"/>
                    <a:pt x="105" y="721"/>
                  </a:cubicBezTo>
                  <a:cubicBezTo>
                    <a:pt x="104" y="727"/>
                    <a:pt x="100" y="730"/>
                    <a:pt x="96" y="732"/>
                  </a:cubicBezTo>
                  <a:cubicBezTo>
                    <a:pt x="92" y="734"/>
                    <a:pt x="88" y="737"/>
                    <a:pt x="84" y="739"/>
                  </a:cubicBezTo>
                  <a:cubicBezTo>
                    <a:pt x="81" y="741"/>
                    <a:pt x="77" y="744"/>
                    <a:pt x="77" y="749"/>
                  </a:cubicBezTo>
                  <a:cubicBezTo>
                    <a:pt x="77" y="750"/>
                    <a:pt x="76" y="752"/>
                    <a:pt x="75" y="753"/>
                  </a:cubicBezTo>
                  <a:cubicBezTo>
                    <a:pt x="73" y="756"/>
                    <a:pt x="72" y="759"/>
                    <a:pt x="72" y="762"/>
                  </a:cubicBezTo>
                  <a:cubicBezTo>
                    <a:pt x="73" y="764"/>
                    <a:pt x="73" y="766"/>
                    <a:pt x="73" y="768"/>
                  </a:cubicBezTo>
                  <a:cubicBezTo>
                    <a:pt x="73" y="770"/>
                    <a:pt x="72" y="772"/>
                    <a:pt x="71" y="774"/>
                  </a:cubicBezTo>
                  <a:cubicBezTo>
                    <a:pt x="69" y="776"/>
                    <a:pt x="68" y="778"/>
                    <a:pt x="66" y="780"/>
                  </a:cubicBezTo>
                  <a:cubicBezTo>
                    <a:pt x="66" y="781"/>
                    <a:pt x="64" y="782"/>
                    <a:pt x="63" y="783"/>
                  </a:cubicBezTo>
                  <a:cubicBezTo>
                    <a:pt x="61" y="784"/>
                    <a:pt x="59" y="785"/>
                    <a:pt x="58" y="787"/>
                  </a:cubicBezTo>
                  <a:cubicBezTo>
                    <a:pt x="55" y="789"/>
                    <a:pt x="52" y="790"/>
                    <a:pt x="49" y="790"/>
                  </a:cubicBezTo>
                  <a:cubicBezTo>
                    <a:pt x="46" y="791"/>
                    <a:pt x="45" y="792"/>
                    <a:pt x="43" y="794"/>
                  </a:cubicBezTo>
                  <a:cubicBezTo>
                    <a:pt x="42" y="796"/>
                    <a:pt x="41" y="797"/>
                    <a:pt x="40" y="798"/>
                  </a:cubicBezTo>
                  <a:cubicBezTo>
                    <a:pt x="39" y="801"/>
                    <a:pt x="37" y="803"/>
                    <a:pt x="34" y="804"/>
                  </a:cubicBezTo>
                  <a:cubicBezTo>
                    <a:pt x="31" y="806"/>
                    <a:pt x="30" y="809"/>
                    <a:pt x="28" y="812"/>
                  </a:cubicBezTo>
                  <a:cubicBezTo>
                    <a:pt x="25" y="817"/>
                    <a:pt x="23" y="823"/>
                    <a:pt x="18" y="827"/>
                  </a:cubicBezTo>
                  <a:cubicBezTo>
                    <a:pt x="17" y="828"/>
                    <a:pt x="16" y="829"/>
                    <a:pt x="16" y="830"/>
                  </a:cubicBezTo>
                  <a:cubicBezTo>
                    <a:pt x="13" y="836"/>
                    <a:pt x="10" y="842"/>
                    <a:pt x="6" y="847"/>
                  </a:cubicBezTo>
                  <a:cubicBezTo>
                    <a:pt x="5" y="849"/>
                    <a:pt x="4" y="852"/>
                    <a:pt x="4" y="854"/>
                  </a:cubicBezTo>
                  <a:cubicBezTo>
                    <a:pt x="4" y="858"/>
                    <a:pt x="4" y="860"/>
                    <a:pt x="7" y="862"/>
                  </a:cubicBezTo>
                  <a:cubicBezTo>
                    <a:pt x="10" y="864"/>
                    <a:pt x="11" y="866"/>
                    <a:pt x="10" y="869"/>
                  </a:cubicBezTo>
                  <a:cubicBezTo>
                    <a:pt x="9" y="871"/>
                    <a:pt x="9" y="874"/>
                    <a:pt x="10" y="876"/>
                  </a:cubicBezTo>
                  <a:cubicBezTo>
                    <a:pt x="12" y="883"/>
                    <a:pt x="12" y="889"/>
                    <a:pt x="9" y="896"/>
                  </a:cubicBezTo>
                  <a:cubicBezTo>
                    <a:pt x="9" y="896"/>
                    <a:pt x="9" y="897"/>
                    <a:pt x="8" y="898"/>
                  </a:cubicBezTo>
                  <a:cubicBezTo>
                    <a:pt x="7" y="904"/>
                    <a:pt x="5" y="911"/>
                    <a:pt x="0" y="916"/>
                  </a:cubicBezTo>
                  <a:cubicBezTo>
                    <a:pt x="0" y="916"/>
                    <a:pt x="0" y="917"/>
                    <a:pt x="0" y="918"/>
                  </a:cubicBezTo>
                  <a:cubicBezTo>
                    <a:pt x="1" y="920"/>
                    <a:pt x="3" y="922"/>
                    <a:pt x="4" y="923"/>
                  </a:cubicBezTo>
                  <a:cubicBezTo>
                    <a:pt x="5" y="925"/>
                    <a:pt x="6" y="927"/>
                    <a:pt x="5" y="930"/>
                  </a:cubicBezTo>
                  <a:cubicBezTo>
                    <a:pt x="3" y="933"/>
                    <a:pt x="5" y="936"/>
                    <a:pt x="6" y="939"/>
                  </a:cubicBezTo>
                  <a:cubicBezTo>
                    <a:pt x="7" y="942"/>
                    <a:pt x="9" y="943"/>
                    <a:pt x="12" y="945"/>
                  </a:cubicBezTo>
                  <a:cubicBezTo>
                    <a:pt x="14" y="946"/>
                    <a:pt x="16" y="946"/>
                    <a:pt x="18" y="947"/>
                  </a:cubicBezTo>
                  <a:cubicBezTo>
                    <a:pt x="18" y="947"/>
                    <a:pt x="18" y="947"/>
                    <a:pt x="18" y="947"/>
                  </a:cubicBezTo>
                  <a:cubicBezTo>
                    <a:pt x="18" y="946"/>
                    <a:pt x="18" y="946"/>
                    <a:pt x="18" y="946"/>
                  </a:cubicBezTo>
                  <a:cubicBezTo>
                    <a:pt x="18" y="947"/>
                    <a:pt x="18" y="947"/>
                    <a:pt x="18" y="947"/>
                  </a:cubicBezTo>
                  <a:cubicBezTo>
                    <a:pt x="18" y="947"/>
                    <a:pt x="18" y="947"/>
                    <a:pt x="18" y="947"/>
                  </a:cubicBezTo>
                  <a:cubicBezTo>
                    <a:pt x="18" y="949"/>
                    <a:pt x="19" y="951"/>
                    <a:pt x="21" y="952"/>
                  </a:cubicBezTo>
                  <a:cubicBezTo>
                    <a:pt x="23" y="953"/>
                    <a:pt x="24" y="955"/>
                    <a:pt x="25" y="957"/>
                  </a:cubicBezTo>
                  <a:cubicBezTo>
                    <a:pt x="25" y="959"/>
                    <a:pt x="27" y="960"/>
                    <a:pt x="28" y="961"/>
                  </a:cubicBezTo>
                  <a:cubicBezTo>
                    <a:pt x="31" y="962"/>
                    <a:pt x="34" y="964"/>
                    <a:pt x="36" y="967"/>
                  </a:cubicBezTo>
                  <a:cubicBezTo>
                    <a:pt x="37" y="968"/>
                    <a:pt x="38" y="969"/>
                    <a:pt x="38" y="970"/>
                  </a:cubicBezTo>
                  <a:cubicBezTo>
                    <a:pt x="38" y="975"/>
                    <a:pt x="41" y="979"/>
                    <a:pt x="43" y="983"/>
                  </a:cubicBezTo>
                  <a:cubicBezTo>
                    <a:pt x="45" y="987"/>
                    <a:pt x="48" y="990"/>
                    <a:pt x="53" y="992"/>
                  </a:cubicBezTo>
                  <a:cubicBezTo>
                    <a:pt x="56" y="993"/>
                    <a:pt x="59" y="995"/>
                    <a:pt x="61" y="997"/>
                  </a:cubicBezTo>
                  <a:cubicBezTo>
                    <a:pt x="68" y="1002"/>
                    <a:pt x="74" y="1007"/>
                    <a:pt x="81" y="1011"/>
                  </a:cubicBezTo>
                  <a:cubicBezTo>
                    <a:pt x="84" y="1013"/>
                    <a:pt x="87" y="1014"/>
                    <a:pt x="91" y="1015"/>
                  </a:cubicBezTo>
                  <a:cubicBezTo>
                    <a:pt x="92" y="1015"/>
                    <a:pt x="93" y="1015"/>
                    <a:pt x="94" y="1015"/>
                  </a:cubicBezTo>
                  <a:cubicBezTo>
                    <a:pt x="97" y="1014"/>
                    <a:pt x="99" y="1013"/>
                    <a:pt x="102" y="1012"/>
                  </a:cubicBezTo>
                  <a:cubicBezTo>
                    <a:pt x="106" y="1010"/>
                    <a:pt x="110" y="1009"/>
                    <a:pt x="115" y="1009"/>
                  </a:cubicBezTo>
                  <a:cubicBezTo>
                    <a:pt x="118" y="1009"/>
                    <a:pt x="121" y="1009"/>
                    <a:pt x="124" y="1008"/>
                  </a:cubicBezTo>
                  <a:cubicBezTo>
                    <a:pt x="128" y="1007"/>
                    <a:pt x="133" y="1008"/>
                    <a:pt x="137" y="1010"/>
                  </a:cubicBezTo>
                  <a:cubicBezTo>
                    <a:pt x="138" y="1010"/>
                    <a:pt x="139" y="1010"/>
                    <a:pt x="140" y="1011"/>
                  </a:cubicBezTo>
                  <a:cubicBezTo>
                    <a:pt x="142" y="1011"/>
                    <a:pt x="145" y="1011"/>
                    <a:pt x="147" y="1011"/>
                  </a:cubicBezTo>
                  <a:cubicBezTo>
                    <a:pt x="149" y="1010"/>
                    <a:pt x="152" y="1009"/>
                    <a:pt x="154" y="1008"/>
                  </a:cubicBezTo>
                  <a:cubicBezTo>
                    <a:pt x="156" y="1007"/>
                    <a:pt x="159" y="1007"/>
                    <a:pt x="161" y="1005"/>
                  </a:cubicBezTo>
                  <a:cubicBezTo>
                    <a:pt x="163" y="1003"/>
                    <a:pt x="167" y="1002"/>
                    <a:pt x="170" y="1001"/>
                  </a:cubicBezTo>
                  <a:cubicBezTo>
                    <a:pt x="173" y="1000"/>
                    <a:pt x="176" y="999"/>
                    <a:pt x="180" y="998"/>
                  </a:cubicBezTo>
                  <a:cubicBezTo>
                    <a:pt x="184" y="998"/>
                    <a:pt x="189" y="996"/>
                    <a:pt x="194" y="996"/>
                  </a:cubicBezTo>
                  <a:cubicBezTo>
                    <a:pt x="195" y="997"/>
                    <a:pt x="196" y="997"/>
                    <a:pt x="197" y="997"/>
                  </a:cubicBezTo>
                  <a:cubicBezTo>
                    <a:pt x="202" y="999"/>
                    <a:pt x="205" y="1001"/>
                    <a:pt x="207" y="1006"/>
                  </a:cubicBezTo>
                  <a:cubicBezTo>
                    <a:pt x="208" y="1008"/>
                    <a:pt x="209" y="1010"/>
                    <a:pt x="210" y="1012"/>
                  </a:cubicBezTo>
                  <a:cubicBezTo>
                    <a:pt x="212" y="1016"/>
                    <a:pt x="215" y="1017"/>
                    <a:pt x="219" y="1017"/>
                  </a:cubicBezTo>
                  <a:cubicBezTo>
                    <a:pt x="220" y="1017"/>
                    <a:pt x="221" y="1017"/>
                    <a:pt x="222" y="1017"/>
                  </a:cubicBezTo>
                  <a:cubicBezTo>
                    <a:pt x="227" y="1016"/>
                    <a:pt x="232" y="1016"/>
                    <a:pt x="237" y="1014"/>
                  </a:cubicBezTo>
                  <a:cubicBezTo>
                    <a:pt x="240" y="1014"/>
                    <a:pt x="242" y="1014"/>
                    <a:pt x="244" y="1017"/>
                  </a:cubicBezTo>
                  <a:cubicBezTo>
                    <a:pt x="244" y="1018"/>
                    <a:pt x="246" y="1019"/>
                    <a:pt x="247" y="1020"/>
                  </a:cubicBezTo>
                  <a:cubicBezTo>
                    <a:pt x="251" y="1022"/>
                    <a:pt x="251" y="1026"/>
                    <a:pt x="252" y="1030"/>
                  </a:cubicBezTo>
                  <a:cubicBezTo>
                    <a:pt x="252" y="1033"/>
                    <a:pt x="251" y="1035"/>
                    <a:pt x="250" y="1038"/>
                  </a:cubicBezTo>
                  <a:cubicBezTo>
                    <a:pt x="249" y="1040"/>
                    <a:pt x="248" y="1042"/>
                    <a:pt x="247" y="1044"/>
                  </a:cubicBezTo>
                  <a:cubicBezTo>
                    <a:pt x="247" y="1046"/>
                    <a:pt x="248" y="1049"/>
                    <a:pt x="247" y="1051"/>
                  </a:cubicBezTo>
                  <a:cubicBezTo>
                    <a:pt x="246" y="1055"/>
                    <a:pt x="246" y="1060"/>
                    <a:pt x="242" y="1063"/>
                  </a:cubicBezTo>
                  <a:cubicBezTo>
                    <a:pt x="242" y="1063"/>
                    <a:pt x="242" y="1064"/>
                    <a:pt x="242" y="1065"/>
                  </a:cubicBezTo>
                  <a:cubicBezTo>
                    <a:pt x="242" y="1065"/>
                    <a:pt x="242" y="1065"/>
                    <a:pt x="242" y="1066"/>
                  </a:cubicBezTo>
                  <a:cubicBezTo>
                    <a:pt x="247" y="1078"/>
                    <a:pt x="249" y="1080"/>
                    <a:pt x="259" y="1089"/>
                  </a:cubicBezTo>
                  <a:cubicBezTo>
                    <a:pt x="260" y="1091"/>
                    <a:pt x="262" y="1092"/>
                    <a:pt x="264" y="1094"/>
                  </a:cubicBezTo>
                  <a:cubicBezTo>
                    <a:pt x="267" y="1096"/>
                    <a:pt x="269" y="1099"/>
                    <a:pt x="270" y="1103"/>
                  </a:cubicBezTo>
                  <a:cubicBezTo>
                    <a:pt x="271" y="1104"/>
                    <a:pt x="272" y="1106"/>
                    <a:pt x="272" y="1108"/>
                  </a:cubicBezTo>
                  <a:cubicBezTo>
                    <a:pt x="274" y="1112"/>
                    <a:pt x="275" y="1116"/>
                    <a:pt x="278" y="1120"/>
                  </a:cubicBezTo>
                  <a:cubicBezTo>
                    <a:pt x="281" y="1124"/>
                    <a:pt x="281" y="1130"/>
                    <a:pt x="282" y="1135"/>
                  </a:cubicBezTo>
                  <a:cubicBezTo>
                    <a:pt x="282" y="1136"/>
                    <a:pt x="281" y="1137"/>
                    <a:pt x="281" y="1138"/>
                  </a:cubicBezTo>
                  <a:cubicBezTo>
                    <a:pt x="281" y="1139"/>
                    <a:pt x="281" y="1141"/>
                    <a:pt x="281" y="1142"/>
                  </a:cubicBezTo>
                  <a:cubicBezTo>
                    <a:pt x="282" y="1145"/>
                    <a:pt x="282" y="1149"/>
                    <a:pt x="284" y="1152"/>
                  </a:cubicBezTo>
                  <a:cubicBezTo>
                    <a:pt x="285" y="1153"/>
                    <a:pt x="286" y="1154"/>
                    <a:pt x="286" y="1156"/>
                  </a:cubicBezTo>
                  <a:cubicBezTo>
                    <a:pt x="288" y="1162"/>
                    <a:pt x="288" y="1168"/>
                    <a:pt x="282" y="1172"/>
                  </a:cubicBezTo>
                  <a:cubicBezTo>
                    <a:pt x="280" y="1174"/>
                    <a:pt x="278" y="1176"/>
                    <a:pt x="276" y="1179"/>
                  </a:cubicBezTo>
                  <a:cubicBezTo>
                    <a:pt x="274" y="1181"/>
                    <a:pt x="273" y="1183"/>
                    <a:pt x="272" y="1187"/>
                  </a:cubicBezTo>
                  <a:cubicBezTo>
                    <a:pt x="272" y="1191"/>
                    <a:pt x="270" y="1196"/>
                    <a:pt x="268" y="1200"/>
                  </a:cubicBezTo>
                  <a:cubicBezTo>
                    <a:pt x="267" y="1203"/>
                    <a:pt x="266" y="1205"/>
                    <a:pt x="266" y="1208"/>
                  </a:cubicBezTo>
                  <a:cubicBezTo>
                    <a:pt x="266" y="1212"/>
                    <a:pt x="266" y="1217"/>
                    <a:pt x="266" y="1221"/>
                  </a:cubicBezTo>
                  <a:cubicBezTo>
                    <a:pt x="266" y="1223"/>
                    <a:pt x="267" y="1226"/>
                    <a:pt x="268" y="1227"/>
                  </a:cubicBezTo>
                  <a:cubicBezTo>
                    <a:pt x="273" y="1232"/>
                    <a:pt x="276" y="1237"/>
                    <a:pt x="278" y="1242"/>
                  </a:cubicBezTo>
                  <a:cubicBezTo>
                    <a:pt x="280" y="1248"/>
                    <a:pt x="283" y="1254"/>
                    <a:pt x="286" y="1260"/>
                  </a:cubicBezTo>
                  <a:cubicBezTo>
                    <a:pt x="288" y="1264"/>
                    <a:pt x="289" y="1267"/>
                    <a:pt x="289" y="1272"/>
                  </a:cubicBezTo>
                  <a:cubicBezTo>
                    <a:pt x="289" y="1277"/>
                    <a:pt x="290" y="1282"/>
                    <a:pt x="292" y="1286"/>
                  </a:cubicBezTo>
                  <a:cubicBezTo>
                    <a:pt x="292" y="1288"/>
                    <a:pt x="293" y="1290"/>
                    <a:pt x="293" y="1292"/>
                  </a:cubicBezTo>
                  <a:cubicBezTo>
                    <a:pt x="293" y="1297"/>
                    <a:pt x="295" y="1302"/>
                    <a:pt x="296" y="1307"/>
                  </a:cubicBezTo>
                  <a:cubicBezTo>
                    <a:pt x="297" y="1313"/>
                    <a:pt x="299" y="1317"/>
                    <a:pt x="303" y="1322"/>
                  </a:cubicBezTo>
                  <a:cubicBezTo>
                    <a:pt x="305" y="1324"/>
                    <a:pt x="307" y="1327"/>
                    <a:pt x="308" y="1329"/>
                  </a:cubicBezTo>
                  <a:cubicBezTo>
                    <a:pt x="311" y="1331"/>
                    <a:pt x="312" y="1334"/>
                    <a:pt x="312" y="1337"/>
                  </a:cubicBezTo>
                  <a:cubicBezTo>
                    <a:pt x="314" y="1343"/>
                    <a:pt x="315" y="1348"/>
                    <a:pt x="318" y="1354"/>
                  </a:cubicBezTo>
                  <a:cubicBezTo>
                    <a:pt x="319" y="1355"/>
                    <a:pt x="320" y="1356"/>
                    <a:pt x="320" y="1358"/>
                  </a:cubicBezTo>
                  <a:cubicBezTo>
                    <a:pt x="321" y="1361"/>
                    <a:pt x="322" y="1364"/>
                    <a:pt x="319" y="1367"/>
                  </a:cubicBezTo>
                  <a:cubicBezTo>
                    <a:pt x="318" y="1368"/>
                    <a:pt x="318" y="1370"/>
                    <a:pt x="319" y="1371"/>
                  </a:cubicBezTo>
                  <a:cubicBezTo>
                    <a:pt x="321" y="1374"/>
                    <a:pt x="321" y="1377"/>
                    <a:pt x="321" y="1381"/>
                  </a:cubicBezTo>
                  <a:cubicBezTo>
                    <a:pt x="322" y="1381"/>
                    <a:pt x="322" y="1382"/>
                    <a:pt x="322" y="1383"/>
                  </a:cubicBezTo>
                  <a:cubicBezTo>
                    <a:pt x="326" y="1385"/>
                    <a:pt x="330" y="1387"/>
                    <a:pt x="334" y="1389"/>
                  </a:cubicBezTo>
                  <a:cubicBezTo>
                    <a:pt x="335" y="1389"/>
                    <a:pt x="337" y="1389"/>
                    <a:pt x="338" y="1389"/>
                  </a:cubicBezTo>
                  <a:cubicBezTo>
                    <a:pt x="341" y="1387"/>
                    <a:pt x="345" y="1385"/>
                    <a:pt x="350" y="1386"/>
                  </a:cubicBezTo>
                  <a:cubicBezTo>
                    <a:pt x="351" y="1386"/>
                    <a:pt x="353" y="1385"/>
                    <a:pt x="355" y="1385"/>
                  </a:cubicBezTo>
                  <a:cubicBezTo>
                    <a:pt x="358" y="1383"/>
                    <a:pt x="362" y="1383"/>
                    <a:pt x="365" y="1383"/>
                  </a:cubicBezTo>
                  <a:cubicBezTo>
                    <a:pt x="369" y="1383"/>
                    <a:pt x="372" y="1382"/>
                    <a:pt x="376" y="1383"/>
                  </a:cubicBezTo>
                  <a:cubicBezTo>
                    <a:pt x="377" y="1384"/>
                    <a:pt x="379" y="1384"/>
                    <a:pt x="379" y="1383"/>
                  </a:cubicBezTo>
                  <a:cubicBezTo>
                    <a:pt x="383" y="1382"/>
                    <a:pt x="387" y="1384"/>
                    <a:pt x="390" y="1380"/>
                  </a:cubicBezTo>
                  <a:cubicBezTo>
                    <a:pt x="391" y="1379"/>
                    <a:pt x="392" y="1379"/>
                    <a:pt x="393" y="1379"/>
                  </a:cubicBezTo>
                  <a:cubicBezTo>
                    <a:pt x="399" y="1379"/>
                    <a:pt x="403" y="1376"/>
                    <a:pt x="408" y="1374"/>
                  </a:cubicBezTo>
                  <a:cubicBezTo>
                    <a:pt x="414" y="1369"/>
                    <a:pt x="419" y="1364"/>
                    <a:pt x="425" y="1359"/>
                  </a:cubicBezTo>
                  <a:cubicBezTo>
                    <a:pt x="429" y="1356"/>
                    <a:pt x="432" y="1352"/>
                    <a:pt x="435" y="1348"/>
                  </a:cubicBezTo>
                  <a:cubicBezTo>
                    <a:pt x="437" y="1344"/>
                    <a:pt x="441" y="1341"/>
                    <a:pt x="443" y="1336"/>
                  </a:cubicBezTo>
                  <a:cubicBezTo>
                    <a:pt x="445" y="1334"/>
                    <a:pt x="446" y="1332"/>
                    <a:pt x="449" y="1331"/>
                  </a:cubicBezTo>
                  <a:cubicBezTo>
                    <a:pt x="453" y="1328"/>
                    <a:pt x="456" y="1323"/>
                    <a:pt x="457" y="1318"/>
                  </a:cubicBezTo>
                  <a:cubicBezTo>
                    <a:pt x="459" y="1315"/>
                    <a:pt x="460" y="1311"/>
                    <a:pt x="460" y="1308"/>
                  </a:cubicBezTo>
                  <a:cubicBezTo>
                    <a:pt x="461" y="1306"/>
                    <a:pt x="461" y="1304"/>
                    <a:pt x="460" y="1302"/>
                  </a:cubicBezTo>
                  <a:cubicBezTo>
                    <a:pt x="458" y="1300"/>
                    <a:pt x="460" y="1298"/>
                    <a:pt x="461" y="1296"/>
                  </a:cubicBezTo>
                  <a:cubicBezTo>
                    <a:pt x="464" y="1294"/>
                    <a:pt x="467" y="1292"/>
                    <a:pt x="470" y="1292"/>
                  </a:cubicBezTo>
                  <a:cubicBezTo>
                    <a:pt x="474" y="1291"/>
                    <a:pt x="478" y="1290"/>
                    <a:pt x="481" y="1288"/>
                  </a:cubicBezTo>
                  <a:cubicBezTo>
                    <a:pt x="483" y="1286"/>
                    <a:pt x="486" y="1284"/>
                    <a:pt x="486" y="1280"/>
                  </a:cubicBezTo>
                  <a:cubicBezTo>
                    <a:pt x="486" y="1277"/>
                    <a:pt x="487" y="1273"/>
                    <a:pt x="487" y="1269"/>
                  </a:cubicBezTo>
                  <a:cubicBezTo>
                    <a:pt x="488" y="1268"/>
                    <a:pt x="488" y="1266"/>
                    <a:pt x="487" y="1264"/>
                  </a:cubicBezTo>
                  <a:cubicBezTo>
                    <a:pt x="485" y="1258"/>
                    <a:pt x="484" y="1253"/>
                    <a:pt x="482" y="1247"/>
                  </a:cubicBezTo>
                  <a:cubicBezTo>
                    <a:pt x="482" y="1245"/>
                    <a:pt x="482" y="1243"/>
                    <a:pt x="483" y="1242"/>
                  </a:cubicBezTo>
                  <a:cubicBezTo>
                    <a:pt x="492" y="1235"/>
                    <a:pt x="500" y="1228"/>
                    <a:pt x="508" y="1222"/>
                  </a:cubicBezTo>
                  <a:cubicBezTo>
                    <a:pt x="510" y="1220"/>
                    <a:pt x="513" y="1219"/>
                    <a:pt x="516" y="1218"/>
                  </a:cubicBezTo>
                  <a:cubicBezTo>
                    <a:pt x="519" y="1216"/>
                    <a:pt x="522" y="1215"/>
                    <a:pt x="525" y="1213"/>
                  </a:cubicBezTo>
                  <a:cubicBezTo>
                    <a:pt x="531" y="1209"/>
                    <a:pt x="536" y="1204"/>
                    <a:pt x="538" y="1197"/>
                  </a:cubicBezTo>
                  <a:cubicBezTo>
                    <a:pt x="540" y="1194"/>
                    <a:pt x="541" y="1191"/>
                    <a:pt x="540" y="1188"/>
                  </a:cubicBezTo>
                  <a:cubicBezTo>
                    <a:pt x="539" y="1184"/>
                    <a:pt x="540" y="1181"/>
                    <a:pt x="540" y="1178"/>
                  </a:cubicBezTo>
                  <a:cubicBezTo>
                    <a:pt x="540" y="1175"/>
                    <a:pt x="541" y="1172"/>
                    <a:pt x="540" y="1170"/>
                  </a:cubicBezTo>
                  <a:cubicBezTo>
                    <a:pt x="539" y="1165"/>
                    <a:pt x="540" y="1161"/>
                    <a:pt x="541" y="1157"/>
                  </a:cubicBezTo>
                  <a:cubicBezTo>
                    <a:pt x="541" y="1154"/>
                    <a:pt x="540" y="1152"/>
                    <a:pt x="538" y="1151"/>
                  </a:cubicBezTo>
                  <a:cubicBezTo>
                    <a:pt x="534" y="1149"/>
                    <a:pt x="533" y="1145"/>
                    <a:pt x="532" y="1141"/>
                  </a:cubicBezTo>
                  <a:cubicBezTo>
                    <a:pt x="530" y="1136"/>
                    <a:pt x="531" y="1131"/>
                    <a:pt x="530" y="1126"/>
                  </a:cubicBezTo>
                  <a:cubicBezTo>
                    <a:pt x="529" y="1125"/>
                    <a:pt x="530" y="1123"/>
                    <a:pt x="530" y="1123"/>
                  </a:cubicBezTo>
                  <a:cubicBezTo>
                    <a:pt x="532" y="1120"/>
                    <a:pt x="532" y="1118"/>
                    <a:pt x="529" y="1116"/>
                  </a:cubicBezTo>
                  <a:cubicBezTo>
                    <a:pt x="525" y="1113"/>
                    <a:pt x="525" y="1110"/>
                    <a:pt x="527" y="1106"/>
                  </a:cubicBezTo>
                  <a:cubicBezTo>
                    <a:pt x="529" y="1102"/>
                    <a:pt x="530" y="1099"/>
                    <a:pt x="532" y="1096"/>
                  </a:cubicBezTo>
                  <a:cubicBezTo>
                    <a:pt x="536" y="1093"/>
                    <a:pt x="536" y="1088"/>
                    <a:pt x="539" y="1084"/>
                  </a:cubicBezTo>
                  <a:cubicBezTo>
                    <a:pt x="540" y="1082"/>
                    <a:pt x="541" y="1081"/>
                    <a:pt x="543" y="1080"/>
                  </a:cubicBezTo>
                  <a:cubicBezTo>
                    <a:pt x="547" y="1078"/>
                    <a:pt x="550" y="1075"/>
                    <a:pt x="552" y="1071"/>
                  </a:cubicBezTo>
                  <a:cubicBezTo>
                    <a:pt x="559" y="1063"/>
                    <a:pt x="567" y="1055"/>
                    <a:pt x="575" y="1048"/>
                  </a:cubicBezTo>
                  <a:cubicBezTo>
                    <a:pt x="580" y="1044"/>
                    <a:pt x="584" y="1039"/>
                    <a:pt x="590" y="1037"/>
                  </a:cubicBezTo>
                  <a:cubicBezTo>
                    <a:pt x="591" y="1036"/>
                    <a:pt x="592" y="1036"/>
                    <a:pt x="592" y="1035"/>
                  </a:cubicBezTo>
                  <a:cubicBezTo>
                    <a:pt x="606" y="1024"/>
                    <a:pt x="618" y="1011"/>
                    <a:pt x="625" y="995"/>
                  </a:cubicBezTo>
                  <a:cubicBezTo>
                    <a:pt x="628" y="989"/>
                    <a:pt x="630" y="983"/>
                    <a:pt x="635" y="977"/>
                  </a:cubicBezTo>
                  <a:cubicBezTo>
                    <a:pt x="637" y="974"/>
                    <a:pt x="639" y="970"/>
                    <a:pt x="640" y="965"/>
                  </a:cubicBezTo>
                  <a:cubicBezTo>
                    <a:pt x="642" y="959"/>
                    <a:pt x="641" y="953"/>
                    <a:pt x="642" y="948"/>
                  </a:cubicBezTo>
                  <a:cubicBezTo>
                    <a:pt x="642" y="946"/>
                    <a:pt x="639" y="944"/>
                    <a:pt x="637" y="945"/>
                  </a:cubicBezTo>
                  <a:cubicBezTo>
                    <a:pt x="637" y="945"/>
                    <a:pt x="637" y="945"/>
                    <a:pt x="636" y="945"/>
                  </a:cubicBezTo>
                  <a:cubicBezTo>
                    <a:pt x="632" y="949"/>
                    <a:pt x="627" y="950"/>
                    <a:pt x="622" y="950"/>
                  </a:cubicBezTo>
                  <a:cubicBezTo>
                    <a:pt x="614" y="952"/>
                    <a:pt x="607" y="952"/>
                    <a:pt x="599" y="955"/>
                  </a:cubicBezTo>
                  <a:cubicBezTo>
                    <a:pt x="598" y="955"/>
                    <a:pt x="597" y="955"/>
                    <a:pt x="596" y="955"/>
                  </a:cubicBezTo>
                  <a:cubicBezTo>
                    <a:pt x="592" y="955"/>
                    <a:pt x="588" y="956"/>
                    <a:pt x="584" y="958"/>
                  </a:cubicBezTo>
                  <a:cubicBezTo>
                    <a:pt x="583" y="959"/>
                    <a:pt x="582" y="959"/>
                    <a:pt x="581" y="959"/>
                  </a:cubicBezTo>
                  <a:cubicBezTo>
                    <a:pt x="579" y="960"/>
                    <a:pt x="578" y="959"/>
                    <a:pt x="577" y="959"/>
                  </a:cubicBezTo>
                  <a:cubicBezTo>
                    <a:pt x="576" y="958"/>
                    <a:pt x="575" y="957"/>
                    <a:pt x="574" y="956"/>
                  </a:cubicBezTo>
                  <a:cubicBezTo>
                    <a:pt x="571" y="954"/>
                    <a:pt x="569" y="951"/>
                    <a:pt x="566" y="949"/>
                  </a:cubicBezTo>
                  <a:cubicBezTo>
                    <a:pt x="565" y="948"/>
                    <a:pt x="565" y="947"/>
                    <a:pt x="566" y="946"/>
                  </a:cubicBezTo>
                  <a:cubicBezTo>
                    <a:pt x="568" y="942"/>
                    <a:pt x="568" y="941"/>
                    <a:pt x="565" y="938"/>
                  </a:cubicBezTo>
                  <a:cubicBezTo>
                    <a:pt x="563" y="936"/>
                    <a:pt x="561" y="935"/>
                    <a:pt x="559" y="933"/>
                  </a:cubicBezTo>
                  <a:cubicBezTo>
                    <a:pt x="556" y="928"/>
                    <a:pt x="551" y="925"/>
                    <a:pt x="548" y="920"/>
                  </a:cubicBezTo>
                  <a:cubicBezTo>
                    <a:pt x="545" y="918"/>
                    <a:pt x="542" y="916"/>
                    <a:pt x="539" y="915"/>
                  </a:cubicBezTo>
                  <a:cubicBezTo>
                    <a:pt x="533" y="912"/>
                    <a:pt x="529" y="909"/>
                    <a:pt x="527" y="902"/>
                  </a:cubicBezTo>
                  <a:cubicBezTo>
                    <a:pt x="527" y="899"/>
                    <a:pt x="526" y="896"/>
                    <a:pt x="525" y="893"/>
                  </a:cubicBezTo>
                  <a:cubicBezTo>
                    <a:pt x="523" y="889"/>
                    <a:pt x="521" y="887"/>
                    <a:pt x="519" y="885"/>
                  </a:cubicBezTo>
                  <a:cubicBezTo>
                    <a:pt x="516" y="883"/>
                    <a:pt x="514" y="881"/>
                    <a:pt x="511" y="879"/>
                  </a:cubicBezTo>
                  <a:cubicBezTo>
                    <a:pt x="510" y="878"/>
                    <a:pt x="509" y="876"/>
                    <a:pt x="508" y="873"/>
                  </a:cubicBezTo>
                  <a:cubicBezTo>
                    <a:pt x="508" y="867"/>
                    <a:pt x="506" y="861"/>
                    <a:pt x="505" y="855"/>
                  </a:cubicBezTo>
                  <a:cubicBezTo>
                    <a:pt x="504" y="849"/>
                    <a:pt x="500" y="845"/>
                    <a:pt x="495" y="842"/>
                  </a:cubicBezTo>
                  <a:cubicBezTo>
                    <a:pt x="494" y="841"/>
                    <a:pt x="493" y="841"/>
                    <a:pt x="492" y="841"/>
                  </a:cubicBezTo>
                  <a:cubicBezTo>
                    <a:pt x="491" y="840"/>
                    <a:pt x="491" y="839"/>
                    <a:pt x="490" y="838"/>
                  </a:cubicBezTo>
                  <a:cubicBezTo>
                    <a:pt x="490" y="837"/>
                    <a:pt x="490" y="836"/>
                    <a:pt x="490" y="835"/>
                  </a:cubicBezTo>
                  <a:cubicBezTo>
                    <a:pt x="490" y="831"/>
                    <a:pt x="489" y="827"/>
                    <a:pt x="486" y="824"/>
                  </a:cubicBezTo>
                  <a:cubicBezTo>
                    <a:pt x="485" y="823"/>
                    <a:pt x="484" y="821"/>
                    <a:pt x="483" y="820"/>
                  </a:cubicBezTo>
                  <a:cubicBezTo>
                    <a:pt x="479" y="813"/>
                    <a:pt x="474" y="806"/>
                    <a:pt x="472" y="798"/>
                  </a:cubicBezTo>
                  <a:cubicBezTo>
                    <a:pt x="472" y="797"/>
                    <a:pt x="471" y="795"/>
                    <a:pt x="470" y="794"/>
                  </a:cubicBezTo>
                  <a:cubicBezTo>
                    <a:pt x="470" y="793"/>
                    <a:pt x="470" y="792"/>
                    <a:pt x="472" y="792"/>
                  </a:cubicBezTo>
                  <a:cubicBezTo>
                    <a:pt x="473" y="792"/>
                    <a:pt x="475" y="792"/>
                    <a:pt x="476" y="791"/>
                  </a:cubicBezTo>
                  <a:cubicBezTo>
                    <a:pt x="477" y="790"/>
                    <a:pt x="478" y="789"/>
                    <a:pt x="480" y="789"/>
                  </a:cubicBezTo>
                  <a:cubicBezTo>
                    <a:pt x="482" y="789"/>
                    <a:pt x="483" y="790"/>
                    <a:pt x="485" y="792"/>
                  </a:cubicBezTo>
                  <a:cubicBezTo>
                    <a:pt x="486" y="793"/>
                    <a:pt x="486" y="794"/>
                    <a:pt x="487" y="795"/>
                  </a:cubicBezTo>
                  <a:cubicBezTo>
                    <a:pt x="492" y="801"/>
                    <a:pt x="495" y="807"/>
                    <a:pt x="499" y="812"/>
                  </a:cubicBezTo>
                  <a:cubicBezTo>
                    <a:pt x="501" y="815"/>
                    <a:pt x="503" y="818"/>
                    <a:pt x="504" y="822"/>
                  </a:cubicBezTo>
                  <a:cubicBezTo>
                    <a:pt x="504" y="824"/>
                    <a:pt x="506" y="826"/>
                    <a:pt x="508" y="827"/>
                  </a:cubicBezTo>
                  <a:cubicBezTo>
                    <a:pt x="513" y="828"/>
                    <a:pt x="516" y="831"/>
                    <a:pt x="517" y="836"/>
                  </a:cubicBezTo>
                  <a:cubicBezTo>
                    <a:pt x="518" y="837"/>
                    <a:pt x="519" y="838"/>
                    <a:pt x="519" y="840"/>
                  </a:cubicBezTo>
                  <a:cubicBezTo>
                    <a:pt x="521" y="842"/>
                    <a:pt x="521" y="844"/>
                    <a:pt x="521" y="847"/>
                  </a:cubicBezTo>
                  <a:cubicBezTo>
                    <a:pt x="521" y="848"/>
                    <a:pt x="521" y="849"/>
                    <a:pt x="521" y="850"/>
                  </a:cubicBezTo>
                  <a:cubicBezTo>
                    <a:pt x="522" y="856"/>
                    <a:pt x="525" y="861"/>
                    <a:pt x="530" y="864"/>
                  </a:cubicBezTo>
                  <a:cubicBezTo>
                    <a:pt x="531" y="866"/>
                    <a:pt x="533" y="867"/>
                    <a:pt x="535" y="868"/>
                  </a:cubicBezTo>
                  <a:cubicBezTo>
                    <a:pt x="538" y="870"/>
                    <a:pt x="541" y="873"/>
                    <a:pt x="542" y="877"/>
                  </a:cubicBezTo>
                  <a:cubicBezTo>
                    <a:pt x="543" y="881"/>
                    <a:pt x="546" y="885"/>
                    <a:pt x="549" y="888"/>
                  </a:cubicBezTo>
                  <a:cubicBezTo>
                    <a:pt x="551" y="891"/>
                    <a:pt x="554" y="894"/>
                    <a:pt x="556" y="897"/>
                  </a:cubicBezTo>
                  <a:cubicBezTo>
                    <a:pt x="559" y="900"/>
                    <a:pt x="561" y="904"/>
                    <a:pt x="559" y="909"/>
                  </a:cubicBezTo>
                  <a:cubicBezTo>
                    <a:pt x="559" y="911"/>
                    <a:pt x="559" y="912"/>
                    <a:pt x="560" y="913"/>
                  </a:cubicBezTo>
                  <a:cubicBezTo>
                    <a:pt x="562" y="918"/>
                    <a:pt x="563" y="924"/>
                    <a:pt x="565" y="929"/>
                  </a:cubicBezTo>
                  <a:cubicBezTo>
                    <a:pt x="565" y="931"/>
                    <a:pt x="566" y="933"/>
                    <a:pt x="567" y="935"/>
                  </a:cubicBezTo>
                  <a:cubicBezTo>
                    <a:pt x="568" y="937"/>
                    <a:pt x="570" y="938"/>
                    <a:pt x="572" y="938"/>
                  </a:cubicBezTo>
                  <a:cubicBezTo>
                    <a:pt x="574" y="938"/>
                    <a:pt x="576" y="938"/>
                    <a:pt x="578" y="938"/>
                  </a:cubicBezTo>
                  <a:cubicBezTo>
                    <a:pt x="580" y="937"/>
                    <a:pt x="583" y="937"/>
                    <a:pt x="585" y="934"/>
                  </a:cubicBezTo>
                  <a:cubicBezTo>
                    <a:pt x="587" y="931"/>
                    <a:pt x="590" y="931"/>
                    <a:pt x="594" y="931"/>
                  </a:cubicBezTo>
                  <a:cubicBezTo>
                    <a:pt x="598" y="932"/>
                    <a:pt x="602" y="931"/>
                    <a:pt x="606" y="928"/>
                  </a:cubicBezTo>
                  <a:cubicBezTo>
                    <a:pt x="608" y="927"/>
                    <a:pt x="610" y="926"/>
                    <a:pt x="613" y="926"/>
                  </a:cubicBezTo>
                  <a:cubicBezTo>
                    <a:pt x="615" y="925"/>
                    <a:pt x="618" y="925"/>
                    <a:pt x="619" y="923"/>
                  </a:cubicBezTo>
                  <a:cubicBezTo>
                    <a:pt x="621" y="921"/>
                    <a:pt x="623" y="920"/>
                    <a:pt x="626" y="919"/>
                  </a:cubicBezTo>
                  <a:cubicBezTo>
                    <a:pt x="630" y="918"/>
                    <a:pt x="634" y="917"/>
                    <a:pt x="638" y="915"/>
                  </a:cubicBezTo>
                  <a:cubicBezTo>
                    <a:pt x="641" y="914"/>
                    <a:pt x="644" y="912"/>
                    <a:pt x="647" y="911"/>
                  </a:cubicBezTo>
                  <a:cubicBezTo>
                    <a:pt x="648" y="910"/>
                    <a:pt x="650" y="909"/>
                    <a:pt x="650" y="908"/>
                  </a:cubicBezTo>
                  <a:cubicBezTo>
                    <a:pt x="651" y="904"/>
                    <a:pt x="653" y="902"/>
                    <a:pt x="657" y="901"/>
                  </a:cubicBezTo>
                  <a:cubicBezTo>
                    <a:pt x="661" y="900"/>
                    <a:pt x="666" y="898"/>
                    <a:pt x="671" y="897"/>
                  </a:cubicBezTo>
                  <a:cubicBezTo>
                    <a:pt x="674" y="897"/>
                    <a:pt x="677" y="896"/>
                    <a:pt x="677" y="892"/>
                  </a:cubicBezTo>
                  <a:cubicBezTo>
                    <a:pt x="678" y="890"/>
                    <a:pt x="679" y="889"/>
                    <a:pt x="681" y="889"/>
                  </a:cubicBezTo>
                  <a:cubicBezTo>
                    <a:pt x="685" y="888"/>
                    <a:pt x="688" y="886"/>
                    <a:pt x="689" y="882"/>
                  </a:cubicBezTo>
                  <a:cubicBezTo>
                    <a:pt x="690" y="880"/>
                    <a:pt x="692" y="879"/>
                    <a:pt x="694" y="879"/>
                  </a:cubicBezTo>
                  <a:cubicBezTo>
                    <a:pt x="695" y="878"/>
                    <a:pt x="697" y="878"/>
                    <a:pt x="698" y="877"/>
                  </a:cubicBezTo>
                  <a:cubicBezTo>
                    <a:pt x="699" y="877"/>
                    <a:pt x="700" y="876"/>
                    <a:pt x="700" y="875"/>
                  </a:cubicBezTo>
                  <a:cubicBezTo>
                    <a:pt x="700" y="873"/>
                    <a:pt x="700" y="870"/>
                    <a:pt x="700" y="868"/>
                  </a:cubicBezTo>
                  <a:cubicBezTo>
                    <a:pt x="700" y="866"/>
                    <a:pt x="701" y="864"/>
                    <a:pt x="703" y="863"/>
                  </a:cubicBezTo>
                  <a:cubicBezTo>
                    <a:pt x="708" y="860"/>
                    <a:pt x="712" y="854"/>
                    <a:pt x="715" y="849"/>
                  </a:cubicBezTo>
                  <a:cubicBezTo>
                    <a:pt x="717" y="845"/>
                    <a:pt x="716" y="843"/>
                    <a:pt x="713" y="840"/>
                  </a:cubicBezTo>
                  <a:cubicBezTo>
                    <a:pt x="711" y="838"/>
                    <a:pt x="709" y="836"/>
                    <a:pt x="707" y="833"/>
                  </a:cubicBezTo>
                  <a:cubicBezTo>
                    <a:pt x="706" y="831"/>
                    <a:pt x="704" y="830"/>
                    <a:pt x="702" y="830"/>
                  </a:cubicBezTo>
                  <a:cubicBezTo>
                    <a:pt x="699" y="830"/>
                    <a:pt x="695" y="829"/>
                    <a:pt x="693" y="829"/>
                  </a:cubicBezTo>
                  <a:cubicBezTo>
                    <a:pt x="691" y="828"/>
                    <a:pt x="689" y="827"/>
                    <a:pt x="688" y="826"/>
                  </a:cubicBezTo>
                  <a:cubicBezTo>
                    <a:pt x="685" y="823"/>
                    <a:pt x="683" y="820"/>
                    <a:pt x="682" y="816"/>
                  </a:cubicBezTo>
                  <a:cubicBezTo>
                    <a:pt x="682" y="813"/>
                    <a:pt x="682" y="810"/>
                    <a:pt x="681" y="806"/>
                  </a:cubicBezTo>
                  <a:cubicBezTo>
                    <a:pt x="681" y="806"/>
                    <a:pt x="681" y="805"/>
                    <a:pt x="680" y="805"/>
                  </a:cubicBezTo>
                  <a:cubicBezTo>
                    <a:pt x="680" y="806"/>
                    <a:pt x="679" y="806"/>
                    <a:pt x="678" y="806"/>
                  </a:cubicBezTo>
                  <a:cubicBezTo>
                    <a:pt x="674" y="811"/>
                    <a:pt x="669" y="815"/>
                    <a:pt x="666" y="820"/>
                  </a:cubicBezTo>
                  <a:cubicBezTo>
                    <a:pt x="663" y="824"/>
                    <a:pt x="659" y="826"/>
                    <a:pt x="655" y="826"/>
                  </a:cubicBezTo>
                  <a:cubicBezTo>
                    <a:pt x="651" y="826"/>
                    <a:pt x="647" y="826"/>
                    <a:pt x="643" y="827"/>
                  </a:cubicBezTo>
                  <a:cubicBezTo>
                    <a:pt x="642" y="828"/>
                    <a:pt x="640" y="827"/>
                    <a:pt x="639" y="826"/>
                  </a:cubicBezTo>
                  <a:cubicBezTo>
                    <a:pt x="638" y="825"/>
                    <a:pt x="637" y="823"/>
                    <a:pt x="637" y="821"/>
                  </a:cubicBezTo>
                  <a:cubicBezTo>
                    <a:pt x="636" y="818"/>
                    <a:pt x="636" y="814"/>
                    <a:pt x="636" y="810"/>
                  </a:cubicBezTo>
                  <a:cubicBezTo>
                    <a:pt x="636" y="809"/>
                    <a:pt x="635" y="809"/>
                    <a:pt x="635" y="808"/>
                  </a:cubicBezTo>
                  <a:cubicBezTo>
                    <a:pt x="634" y="808"/>
                    <a:pt x="634" y="807"/>
                    <a:pt x="633" y="807"/>
                  </a:cubicBezTo>
                  <a:cubicBezTo>
                    <a:pt x="632" y="807"/>
                    <a:pt x="631" y="807"/>
                    <a:pt x="631" y="808"/>
                  </a:cubicBezTo>
                  <a:cubicBezTo>
                    <a:pt x="630" y="809"/>
                    <a:pt x="630" y="810"/>
                    <a:pt x="629" y="812"/>
                  </a:cubicBezTo>
                  <a:cubicBezTo>
                    <a:pt x="628" y="813"/>
                    <a:pt x="627" y="813"/>
                    <a:pt x="626" y="812"/>
                  </a:cubicBezTo>
                  <a:cubicBezTo>
                    <a:pt x="624" y="810"/>
                    <a:pt x="623" y="808"/>
                    <a:pt x="623" y="806"/>
                  </a:cubicBezTo>
                  <a:cubicBezTo>
                    <a:pt x="622" y="802"/>
                    <a:pt x="620" y="799"/>
                    <a:pt x="617" y="796"/>
                  </a:cubicBezTo>
                  <a:cubicBezTo>
                    <a:pt x="616" y="794"/>
                    <a:pt x="614" y="792"/>
                    <a:pt x="612" y="791"/>
                  </a:cubicBezTo>
                  <a:cubicBezTo>
                    <a:pt x="611" y="790"/>
                    <a:pt x="610" y="789"/>
                    <a:pt x="609" y="788"/>
                  </a:cubicBezTo>
                  <a:cubicBezTo>
                    <a:pt x="607" y="785"/>
                    <a:pt x="605" y="781"/>
                    <a:pt x="603" y="777"/>
                  </a:cubicBezTo>
                  <a:cubicBezTo>
                    <a:pt x="602" y="776"/>
                    <a:pt x="602" y="775"/>
                    <a:pt x="602" y="773"/>
                  </a:cubicBezTo>
                  <a:cubicBezTo>
                    <a:pt x="603" y="772"/>
                    <a:pt x="603" y="771"/>
                    <a:pt x="603" y="769"/>
                  </a:cubicBezTo>
                  <a:cubicBezTo>
                    <a:pt x="604" y="769"/>
                    <a:pt x="604" y="768"/>
                    <a:pt x="605" y="768"/>
                  </a:cubicBezTo>
                  <a:cubicBezTo>
                    <a:pt x="607" y="767"/>
                    <a:pt x="609" y="767"/>
                    <a:pt x="612" y="767"/>
                  </a:cubicBezTo>
                  <a:cubicBezTo>
                    <a:pt x="614" y="767"/>
                    <a:pt x="616" y="767"/>
                    <a:pt x="618" y="768"/>
                  </a:cubicBezTo>
                  <a:cubicBezTo>
                    <a:pt x="620" y="769"/>
                    <a:pt x="620" y="771"/>
                    <a:pt x="621" y="773"/>
                  </a:cubicBezTo>
                  <a:cubicBezTo>
                    <a:pt x="624" y="777"/>
                    <a:pt x="627" y="781"/>
                    <a:pt x="630" y="786"/>
                  </a:cubicBezTo>
                  <a:cubicBezTo>
                    <a:pt x="631" y="788"/>
                    <a:pt x="633" y="789"/>
                    <a:pt x="635" y="790"/>
                  </a:cubicBezTo>
                  <a:cubicBezTo>
                    <a:pt x="636" y="790"/>
                    <a:pt x="637" y="790"/>
                    <a:pt x="638" y="791"/>
                  </a:cubicBezTo>
                  <a:cubicBezTo>
                    <a:pt x="641" y="791"/>
                    <a:pt x="643" y="792"/>
                    <a:pt x="645" y="794"/>
                  </a:cubicBezTo>
                  <a:cubicBezTo>
                    <a:pt x="646" y="796"/>
                    <a:pt x="648" y="797"/>
                    <a:pt x="650" y="798"/>
                  </a:cubicBezTo>
                  <a:cubicBezTo>
                    <a:pt x="654" y="800"/>
                    <a:pt x="659" y="801"/>
                    <a:pt x="664" y="802"/>
                  </a:cubicBezTo>
                  <a:cubicBezTo>
                    <a:pt x="666" y="803"/>
                    <a:pt x="667" y="802"/>
                    <a:pt x="669" y="802"/>
                  </a:cubicBezTo>
                  <a:cubicBezTo>
                    <a:pt x="672" y="800"/>
                    <a:pt x="674" y="799"/>
                    <a:pt x="677" y="798"/>
                  </a:cubicBezTo>
                  <a:cubicBezTo>
                    <a:pt x="680" y="796"/>
                    <a:pt x="683" y="798"/>
                    <a:pt x="685" y="800"/>
                  </a:cubicBezTo>
                  <a:cubicBezTo>
                    <a:pt x="686" y="803"/>
                    <a:pt x="687" y="805"/>
                    <a:pt x="688" y="808"/>
                  </a:cubicBezTo>
                  <a:cubicBezTo>
                    <a:pt x="689" y="810"/>
                    <a:pt x="691" y="811"/>
                    <a:pt x="693" y="811"/>
                  </a:cubicBezTo>
                  <a:cubicBezTo>
                    <a:pt x="704" y="812"/>
                    <a:pt x="714" y="814"/>
                    <a:pt x="725" y="816"/>
                  </a:cubicBezTo>
                  <a:cubicBezTo>
                    <a:pt x="729" y="816"/>
                    <a:pt x="732" y="817"/>
                    <a:pt x="736" y="816"/>
                  </a:cubicBezTo>
                  <a:cubicBezTo>
                    <a:pt x="742" y="815"/>
                    <a:pt x="749" y="813"/>
                    <a:pt x="755" y="815"/>
                  </a:cubicBezTo>
                  <a:cubicBezTo>
                    <a:pt x="756" y="815"/>
                    <a:pt x="758" y="815"/>
                    <a:pt x="760" y="814"/>
                  </a:cubicBezTo>
                  <a:cubicBezTo>
                    <a:pt x="764" y="813"/>
                    <a:pt x="769" y="813"/>
                    <a:pt x="773" y="813"/>
                  </a:cubicBezTo>
                  <a:cubicBezTo>
                    <a:pt x="775" y="813"/>
                    <a:pt x="776" y="814"/>
                    <a:pt x="777" y="816"/>
                  </a:cubicBezTo>
                  <a:cubicBezTo>
                    <a:pt x="777" y="817"/>
                    <a:pt x="778" y="818"/>
                    <a:pt x="780" y="819"/>
                  </a:cubicBezTo>
                  <a:cubicBezTo>
                    <a:pt x="781" y="820"/>
                    <a:pt x="783" y="821"/>
                    <a:pt x="783" y="823"/>
                  </a:cubicBezTo>
                  <a:cubicBezTo>
                    <a:pt x="784" y="827"/>
                    <a:pt x="786" y="829"/>
                    <a:pt x="790" y="829"/>
                  </a:cubicBezTo>
                  <a:cubicBezTo>
                    <a:pt x="793" y="830"/>
                    <a:pt x="795" y="832"/>
                    <a:pt x="796" y="834"/>
                  </a:cubicBezTo>
                  <a:cubicBezTo>
                    <a:pt x="799" y="838"/>
                    <a:pt x="803" y="839"/>
                    <a:pt x="808" y="840"/>
                  </a:cubicBezTo>
                  <a:cubicBezTo>
                    <a:pt x="809" y="840"/>
                    <a:pt x="810" y="840"/>
                    <a:pt x="811" y="840"/>
                  </a:cubicBezTo>
                  <a:cubicBezTo>
                    <a:pt x="811" y="840"/>
                    <a:pt x="811" y="840"/>
                    <a:pt x="811" y="840"/>
                  </a:cubicBezTo>
                  <a:cubicBezTo>
                    <a:pt x="812" y="839"/>
                    <a:pt x="812" y="839"/>
                    <a:pt x="812" y="839"/>
                  </a:cubicBezTo>
                  <a:cubicBezTo>
                    <a:pt x="812" y="840"/>
                    <a:pt x="812" y="840"/>
                    <a:pt x="812" y="840"/>
                  </a:cubicBezTo>
                  <a:cubicBezTo>
                    <a:pt x="811" y="840"/>
                    <a:pt x="811" y="840"/>
                    <a:pt x="811" y="840"/>
                  </a:cubicBezTo>
                  <a:cubicBezTo>
                    <a:pt x="809" y="842"/>
                    <a:pt x="807" y="844"/>
                    <a:pt x="804" y="842"/>
                  </a:cubicBezTo>
                  <a:cubicBezTo>
                    <a:pt x="803" y="842"/>
                    <a:pt x="802" y="843"/>
                    <a:pt x="802" y="843"/>
                  </a:cubicBezTo>
                  <a:cubicBezTo>
                    <a:pt x="802" y="844"/>
                    <a:pt x="802" y="845"/>
                    <a:pt x="802" y="845"/>
                  </a:cubicBezTo>
                  <a:cubicBezTo>
                    <a:pt x="805" y="849"/>
                    <a:pt x="809" y="852"/>
                    <a:pt x="812" y="855"/>
                  </a:cubicBezTo>
                  <a:cubicBezTo>
                    <a:pt x="819" y="861"/>
                    <a:pt x="822" y="861"/>
                    <a:pt x="829" y="856"/>
                  </a:cubicBezTo>
                  <a:cubicBezTo>
                    <a:pt x="832" y="855"/>
                    <a:pt x="834" y="852"/>
                    <a:pt x="834" y="849"/>
                  </a:cubicBezTo>
                  <a:cubicBezTo>
                    <a:pt x="834" y="849"/>
                    <a:pt x="834" y="849"/>
                    <a:pt x="834" y="849"/>
                  </a:cubicBezTo>
                  <a:cubicBezTo>
                    <a:pt x="834" y="848"/>
                    <a:pt x="834" y="848"/>
                    <a:pt x="834" y="848"/>
                  </a:cubicBezTo>
                  <a:cubicBezTo>
                    <a:pt x="834" y="849"/>
                    <a:pt x="834" y="849"/>
                    <a:pt x="834" y="849"/>
                  </a:cubicBezTo>
                  <a:cubicBezTo>
                    <a:pt x="834" y="849"/>
                    <a:pt x="834" y="849"/>
                    <a:pt x="834" y="849"/>
                  </a:cubicBezTo>
                  <a:cubicBezTo>
                    <a:pt x="835" y="849"/>
                    <a:pt x="835" y="849"/>
                    <a:pt x="835" y="849"/>
                  </a:cubicBezTo>
                  <a:cubicBezTo>
                    <a:pt x="837" y="854"/>
                    <a:pt x="839" y="859"/>
                    <a:pt x="838" y="864"/>
                  </a:cubicBezTo>
                  <a:cubicBezTo>
                    <a:pt x="838" y="867"/>
                    <a:pt x="838" y="869"/>
                    <a:pt x="839" y="871"/>
                  </a:cubicBezTo>
                  <a:cubicBezTo>
                    <a:pt x="841" y="876"/>
                    <a:pt x="842" y="882"/>
                    <a:pt x="843" y="887"/>
                  </a:cubicBezTo>
                  <a:cubicBezTo>
                    <a:pt x="844" y="892"/>
                    <a:pt x="848" y="897"/>
                    <a:pt x="848" y="903"/>
                  </a:cubicBezTo>
                  <a:cubicBezTo>
                    <a:pt x="848" y="904"/>
                    <a:pt x="849" y="905"/>
                    <a:pt x="849" y="906"/>
                  </a:cubicBezTo>
                  <a:cubicBezTo>
                    <a:pt x="851" y="909"/>
                    <a:pt x="853" y="913"/>
                    <a:pt x="855" y="916"/>
                  </a:cubicBezTo>
                  <a:cubicBezTo>
                    <a:pt x="858" y="919"/>
                    <a:pt x="859" y="923"/>
                    <a:pt x="861" y="928"/>
                  </a:cubicBezTo>
                  <a:cubicBezTo>
                    <a:pt x="862" y="930"/>
                    <a:pt x="862" y="932"/>
                    <a:pt x="863" y="934"/>
                  </a:cubicBezTo>
                  <a:cubicBezTo>
                    <a:pt x="864" y="938"/>
                    <a:pt x="866" y="942"/>
                    <a:pt x="869" y="946"/>
                  </a:cubicBezTo>
                  <a:cubicBezTo>
                    <a:pt x="871" y="947"/>
                    <a:pt x="873" y="950"/>
                    <a:pt x="874" y="952"/>
                  </a:cubicBezTo>
                  <a:cubicBezTo>
                    <a:pt x="876" y="957"/>
                    <a:pt x="879" y="962"/>
                    <a:pt x="880" y="968"/>
                  </a:cubicBezTo>
                  <a:cubicBezTo>
                    <a:pt x="880" y="971"/>
                    <a:pt x="882" y="974"/>
                    <a:pt x="884" y="977"/>
                  </a:cubicBezTo>
                  <a:cubicBezTo>
                    <a:pt x="885" y="978"/>
                    <a:pt x="886" y="979"/>
                    <a:pt x="887" y="980"/>
                  </a:cubicBezTo>
                  <a:cubicBezTo>
                    <a:pt x="890" y="982"/>
                    <a:pt x="894" y="981"/>
                    <a:pt x="896" y="979"/>
                  </a:cubicBezTo>
                  <a:cubicBezTo>
                    <a:pt x="897" y="978"/>
                    <a:pt x="897" y="977"/>
                    <a:pt x="898" y="976"/>
                  </a:cubicBezTo>
                  <a:cubicBezTo>
                    <a:pt x="899" y="974"/>
                    <a:pt x="900" y="972"/>
                    <a:pt x="902" y="972"/>
                  </a:cubicBezTo>
                  <a:cubicBezTo>
                    <a:pt x="904" y="971"/>
                    <a:pt x="905" y="969"/>
                    <a:pt x="906" y="967"/>
                  </a:cubicBezTo>
                  <a:cubicBezTo>
                    <a:pt x="907" y="964"/>
                    <a:pt x="909" y="962"/>
                    <a:pt x="911" y="960"/>
                  </a:cubicBezTo>
                  <a:cubicBezTo>
                    <a:pt x="913" y="959"/>
                    <a:pt x="914" y="958"/>
                    <a:pt x="914" y="956"/>
                  </a:cubicBezTo>
                  <a:cubicBezTo>
                    <a:pt x="913" y="954"/>
                    <a:pt x="913" y="952"/>
                    <a:pt x="913" y="950"/>
                  </a:cubicBezTo>
                  <a:cubicBezTo>
                    <a:pt x="912" y="948"/>
                    <a:pt x="912" y="946"/>
                    <a:pt x="913" y="944"/>
                  </a:cubicBezTo>
                  <a:cubicBezTo>
                    <a:pt x="914" y="942"/>
                    <a:pt x="915" y="941"/>
                    <a:pt x="915" y="939"/>
                  </a:cubicBezTo>
                  <a:cubicBezTo>
                    <a:pt x="917" y="936"/>
                    <a:pt x="917" y="933"/>
                    <a:pt x="915" y="930"/>
                  </a:cubicBezTo>
                  <a:cubicBezTo>
                    <a:pt x="915" y="928"/>
                    <a:pt x="914" y="926"/>
                    <a:pt x="914" y="924"/>
                  </a:cubicBezTo>
                  <a:cubicBezTo>
                    <a:pt x="914" y="920"/>
                    <a:pt x="914" y="916"/>
                    <a:pt x="914" y="912"/>
                  </a:cubicBezTo>
                  <a:cubicBezTo>
                    <a:pt x="914" y="910"/>
                    <a:pt x="916" y="908"/>
                    <a:pt x="918" y="908"/>
                  </a:cubicBezTo>
                  <a:cubicBezTo>
                    <a:pt x="919" y="907"/>
                    <a:pt x="921" y="907"/>
                    <a:pt x="921" y="906"/>
                  </a:cubicBezTo>
                  <a:cubicBezTo>
                    <a:pt x="923" y="903"/>
                    <a:pt x="926" y="902"/>
                    <a:pt x="930" y="901"/>
                  </a:cubicBezTo>
                  <a:cubicBezTo>
                    <a:pt x="931" y="901"/>
                    <a:pt x="932" y="899"/>
                    <a:pt x="933" y="898"/>
                  </a:cubicBezTo>
                  <a:cubicBezTo>
                    <a:pt x="933" y="896"/>
                    <a:pt x="933" y="894"/>
                    <a:pt x="935" y="893"/>
                  </a:cubicBezTo>
                  <a:cubicBezTo>
                    <a:pt x="940" y="890"/>
                    <a:pt x="943" y="886"/>
                    <a:pt x="947" y="883"/>
                  </a:cubicBezTo>
                  <a:cubicBezTo>
                    <a:pt x="949" y="881"/>
                    <a:pt x="950" y="880"/>
                    <a:pt x="952" y="878"/>
                  </a:cubicBezTo>
                  <a:cubicBezTo>
                    <a:pt x="953" y="876"/>
                    <a:pt x="955" y="874"/>
                    <a:pt x="956" y="872"/>
                  </a:cubicBezTo>
                  <a:cubicBezTo>
                    <a:pt x="958" y="870"/>
                    <a:pt x="959" y="869"/>
                    <a:pt x="961" y="869"/>
                  </a:cubicBezTo>
                  <a:cubicBezTo>
                    <a:pt x="967" y="866"/>
                    <a:pt x="972" y="862"/>
                    <a:pt x="972" y="854"/>
                  </a:cubicBezTo>
                  <a:cubicBezTo>
                    <a:pt x="972" y="852"/>
                    <a:pt x="973" y="851"/>
                    <a:pt x="975" y="850"/>
                  </a:cubicBezTo>
                  <a:cubicBezTo>
                    <a:pt x="978" y="849"/>
                    <a:pt x="981" y="848"/>
                    <a:pt x="984" y="848"/>
                  </a:cubicBezTo>
                  <a:cubicBezTo>
                    <a:pt x="991" y="849"/>
                    <a:pt x="997" y="847"/>
                    <a:pt x="1003" y="843"/>
                  </a:cubicBezTo>
                  <a:cubicBezTo>
                    <a:pt x="1006" y="842"/>
                    <a:pt x="1009" y="842"/>
                    <a:pt x="1011" y="840"/>
                  </a:cubicBezTo>
                  <a:cubicBezTo>
                    <a:pt x="1011" y="839"/>
                    <a:pt x="1013" y="840"/>
                    <a:pt x="1013" y="841"/>
                  </a:cubicBezTo>
                  <a:cubicBezTo>
                    <a:pt x="1014" y="843"/>
                    <a:pt x="1015" y="845"/>
                    <a:pt x="1015" y="847"/>
                  </a:cubicBezTo>
                  <a:cubicBezTo>
                    <a:pt x="1018" y="854"/>
                    <a:pt x="1021" y="860"/>
                    <a:pt x="1029" y="864"/>
                  </a:cubicBezTo>
                  <a:cubicBezTo>
                    <a:pt x="1030" y="864"/>
                    <a:pt x="1031" y="865"/>
                    <a:pt x="1032" y="865"/>
                  </a:cubicBezTo>
                  <a:cubicBezTo>
                    <a:pt x="1034" y="866"/>
                    <a:pt x="1034" y="867"/>
                    <a:pt x="1033" y="870"/>
                  </a:cubicBezTo>
                  <a:cubicBezTo>
                    <a:pt x="1033" y="873"/>
                    <a:pt x="1033" y="874"/>
                    <a:pt x="1037" y="876"/>
                  </a:cubicBezTo>
                  <a:cubicBezTo>
                    <a:pt x="1039" y="877"/>
                    <a:pt x="1041" y="878"/>
                    <a:pt x="1042" y="880"/>
                  </a:cubicBezTo>
                  <a:cubicBezTo>
                    <a:pt x="1042" y="880"/>
                    <a:pt x="1042" y="881"/>
                    <a:pt x="1042" y="881"/>
                  </a:cubicBezTo>
                  <a:cubicBezTo>
                    <a:pt x="1044" y="886"/>
                    <a:pt x="1046" y="891"/>
                    <a:pt x="1044" y="896"/>
                  </a:cubicBezTo>
                  <a:cubicBezTo>
                    <a:pt x="1043" y="898"/>
                    <a:pt x="1044" y="900"/>
                    <a:pt x="1044" y="901"/>
                  </a:cubicBezTo>
                  <a:cubicBezTo>
                    <a:pt x="1044" y="903"/>
                    <a:pt x="1046" y="905"/>
                    <a:pt x="1048" y="905"/>
                  </a:cubicBezTo>
                  <a:cubicBezTo>
                    <a:pt x="1052" y="905"/>
                    <a:pt x="1056" y="905"/>
                    <a:pt x="1059" y="902"/>
                  </a:cubicBezTo>
                  <a:cubicBezTo>
                    <a:pt x="1062" y="900"/>
                    <a:pt x="1065" y="898"/>
                    <a:pt x="1068" y="897"/>
                  </a:cubicBezTo>
                  <a:close/>
                  <a:moveTo>
                    <a:pt x="449" y="1134"/>
                  </a:moveTo>
                  <a:cubicBezTo>
                    <a:pt x="448" y="1134"/>
                    <a:pt x="448" y="1134"/>
                    <a:pt x="448" y="1134"/>
                  </a:cubicBezTo>
                  <a:cubicBezTo>
                    <a:pt x="446" y="1133"/>
                    <a:pt x="446" y="1131"/>
                    <a:pt x="447" y="1129"/>
                  </a:cubicBezTo>
                  <a:cubicBezTo>
                    <a:pt x="447" y="1129"/>
                    <a:pt x="447" y="1129"/>
                    <a:pt x="447" y="1129"/>
                  </a:cubicBezTo>
                  <a:cubicBezTo>
                    <a:pt x="447" y="1129"/>
                    <a:pt x="447" y="1129"/>
                    <a:pt x="447" y="1129"/>
                  </a:cubicBezTo>
                  <a:cubicBezTo>
                    <a:pt x="445" y="1127"/>
                    <a:pt x="445" y="1125"/>
                    <a:pt x="443" y="1123"/>
                  </a:cubicBezTo>
                  <a:cubicBezTo>
                    <a:pt x="442" y="1122"/>
                    <a:pt x="440" y="1121"/>
                    <a:pt x="438" y="1119"/>
                  </a:cubicBezTo>
                  <a:cubicBezTo>
                    <a:pt x="437" y="1117"/>
                    <a:pt x="436" y="1116"/>
                    <a:pt x="436" y="1114"/>
                  </a:cubicBezTo>
                  <a:cubicBezTo>
                    <a:pt x="435" y="1108"/>
                    <a:pt x="433" y="1101"/>
                    <a:pt x="433" y="1095"/>
                  </a:cubicBezTo>
                  <a:cubicBezTo>
                    <a:pt x="433" y="1094"/>
                    <a:pt x="434" y="1093"/>
                    <a:pt x="435" y="1093"/>
                  </a:cubicBezTo>
                  <a:cubicBezTo>
                    <a:pt x="435" y="1093"/>
                    <a:pt x="436" y="1094"/>
                    <a:pt x="436" y="1094"/>
                  </a:cubicBezTo>
                  <a:cubicBezTo>
                    <a:pt x="437" y="1099"/>
                    <a:pt x="438" y="1103"/>
                    <a:pt x="439" y="1107"/>
                  </a:cubicBezTo>
                  <a:cubicBezTo>
                    <a:pt x="438" y="1112"/>
                    <a:pt x="439" y="1115"/>
                    <a:pt x="443" y="1118"/>
                  </a:cubicBezTo>
                  <a:cubicBezTo>
                    <a:pt x="445" y="1119"/>
                    <a:pt x="446" y="1121"/>
                    <a:pt x="446" y="1124"/>
                  </a:cubicBezTo>
                  <a:cubicBezTo>
                    <a:pt x="446" y="1125"/>
                    <a:pt x="446" y="1127"/>
                    <a:pt x="447" y="1129"/>
                  </a:cubicBezTo>
                  <a:cubicBezTo>
                    <a:pt x="447" y="1129"/>
                    <a:pt x="447" y="1129"/>
                    <a:pt x="447" y="1129"/>
                  </a:cubicBezTo>
                  <a:cubicBezTo>
                    <a:pt x="447" y="1129"/>
                    <a:pt x="447" y="1129"/>
                    <a:pt x="447" y="1129"/>
                  </a:cubicBezTo>
                  <a:cubicBezTo>
                    <a:pt x="449" y="1130"/>
                    <a:pt x="449" y="1132"/>
                    <a:pt x="449" y="1133"/>
                  </a:cubicBezTo>
                  <a:cubicBezTo>
                    <a:pt x="449" y="1134"/>
                    <a:pt x="449" y="1134"/>
                    <a:pt x="449" y="1134"/>
                  </a:cubicBezTo>
                  <a:close/>
                  <a:moveTo>
                    <a:pt x="483" y="1154"/>
                  </a:moveTo>
                  <a:cubicBezTo>
                    <a:pt x="483" y="1156"/>
                    <a:pt x="483" y="1158"/>
                    <a:pt x="484" y="1160"/>
                  </a:cubicBezTo>
                  <a:cubicBezTo>
                    <a:pt x="485" y="1163"/>
                    <a:pt x="485" y="1166"/>
                    <a:pt x="484" y="1169"/>
                  </a:cubicBezTo>
                  <a:cubicBezTo>
                    <a:pt x="483" y="1171"/>
                    <a:pt x="483" y="1174"/>
                    <a:pt x="484" y="1177"/>
                  </a:cubicBezTo>
                  <a:cubicBezTo>
                    <a:pt x="485" y="1179"/>
                    <a:pt x="485" y="1182"/>
                    <a:pt x="485" y="1184"/>
                  </a:cubicBezTo>
                  <a:cubicBezTo>
                    <a:pt x="485" y="1184"/>
                    <a:pt x="485" y="1185"/>
                    <a:pt x="485" y="1186"/>
                  </a:cubicBezTo>
                  <a:cubicBezTo>
                    <a:pt x="484" y="1186"/>
                    <a:pt x="484" y="1185"/>
                    <a:pt x="483" y="1185"/>
                  </a:cubicBezTo>
                  <a:cubicBezTo>
                    <a:pt x="481" y="1181"/>
                    <a:pt x="480" y="1177"/>
                    <a:pt x="479" y="1172"/>
                  </a:cubicBezTo>
                  <a:cubicBezTo>
                    <a:pt x="479" y="1171"/>
                    <a:pt x="479" y="1169"/>
                    <a:pt x="479" y="1168"/>
                  </a:cubicBezTo>
                  <a:cubicBezTo>
                    <a:pt x="481" y="1164"/>
                    <a:pt x="481" y="1160"/>
                    <a:pt x="480" y="1156"/>
                  </a:cubicBezTo>
                  <a:cubicBezTo>
                    <a:pt x="479" y="1154"/>
                    <a:pt x="479" y="1152"/>
                    <a:pt x="479" y="1150"/>
                  </a:cubicBezTo>
                  <a:cubicBezTo>
                    <a:pt x="479" y="1149"/>
                    <a:pt x="480" y="1149"/>
                    <a:pt x="480" y="1149"/>
                  </a:cubicBezTo>
                  <a:cubicBezTo>
                    <a:pt x="480" y="1149"/>
                    <a:pt x="481" y="1149"/>
                    <a:pt x="482" y="1150"/>
                  </a:cubicBezTo>
                  <a:cubicBezTo>
                    <a:pt x="482" y="1151"/>
                    <a:pt x="482" y="1152"/>
                    <a:pt x="483" y="1154"/>
                  </a:cubicBezTo>
                  <a:close/>
                  <a:moveTo>
                    <a:pt x="474" y="1054"/>
                  </a:moveTo>
                  <a:cubicBezTo>
                    <a:pt x="477" y="1054"/>
                    <a:pt x="479" y="1056"/>
                    <a:pt x="481" y="1058"/>
                  </a:cubicBezTo>
                  <a:cubicBezTo>
                    <a:pt x="481" y="1059"/>
                    <a:pt x="481" y="1059"/>
                    <a:pt x="481" y="1060"/>
                  </a:cubicBezTo>
                  <a:cubicBezTo>
                    <a:pt x="480" y="1064"/>
                    <a:pt x="477" y="1068"/>
                    <a:pt x="474" y="1071"/>
                  </a:cubicBezTo>
                  <a:cubicBezTo>
                    <a:pt x="473" y="1072"/>
                    <a:pt x="472" y="1074"/>
                    <a:pt x="473" y="1075"/>
                  </a:cubicBezTo>
                  <a:cubicBezTo>
                    <a:pt x="473" y="1076"/>
                    <a:pt x="473" y="1077"/>
                    <a:pt x="472" y="1077"/>
                  </a:cubicBezTo>
                  <a:cubicBezTo>
                    <a:pt x="471" y="1078"/>
                    <a:pt x="470" y="1078"/>
                    <a:pt x="469" y="1079"/>
                  </a:cubicBezTo>
                  <a:cubicBezTo>
                    <a:pt x="469" y="1079"/>
                    <a:pt x="468" y="1079"/>
                    <a:pt x="467" y="1079"/>
                  </a:cubicBezTo>
                  <a:cubicBezTo>
                    <a:pt x="466" y="1078"/>
                    <a:pt x="466" y="1078"/>
                    <a:pt x="465" y="1078"/>
                  </a:cubicBezTo>
                  <a:cubicBezTo>
                    <a:pt x="463" y="1078"/>
                    <a:pt x="462" y="1079"/>
                    <a:pt x="460" y="1078"/>
                  </a:cubicBezTo>
                  <a:cubicBezTo>
                    <a:pt x="460" y="1078"/>
                    <a:pt x="459" y="1077"/>
                    <a:pt x="459" y="1077"/>
                  </a:cubicBezTo>
                  <a:cubicBezTo>
                    <a:pt x="459" y="1076"/>
                    <a:pt x="459" y="1075"/>
                    <a:pt x="459" y="1075"/>
                  </a:cubicBezTo>
                  <a:cubicBezTo>
                    <a:pt x="460" y="1070"/>
                    <a:pt x="461" y="1066"/>
                    <a:pt x="460" y="1062"/>
                  </a:cubicBezTo>
                  <a:cubicBezTo>
                    <a:pt x="460" y="1060"/>
                    <a:pt x="461" y="1059"/>
                    <a:pt x="461" y="1058"/>
                  </a:cubicBezTo>
                  <a:cubicBezTo>
                    <a:pt x="461" y="1057"/>
                    <a:pt x="462" y="1056"/>
                    <a:pt x="463" y="1056"/>
                  </a:cubicBezTo>
                  <a:cubicBezTo>
                    <a:pt x="467" y="1055"/>
                    <a:pt x="471" y="1055"/>
                    <a:pt x="474" y="1054"/>
                  </a:cubicBezTo>
                  <a:close/>
                  <a:moveTo>
                    <a:pt x="433" y="385"/>
                  </a:moveTo>
                  <a:cubicBezTo>
                    <a:pt x="435" y="384"/>
                    <a:pt x="436" y="384"/>
                    <a:pt x="437" y="383"/>
                  </a:cubicBezTo>
                  <a:cubicBezTo>
                    <a:pt x="438" y="382"/>
                    <a:pt x="438" y="382"/>
                    <a:pt x="439" y="381"/>
                  </a:cubicBezTo>
                  <a:cubicBezTo>
                    <a:pt x="439" y="382"/>
                    <a:pt x="439" y="382"/>
                    <a:pt x="439" y="382"/>
                  </a:cubicBezTo>
                  <a:cubicBezTo>
                    <a:pt x="440" y="386"/>
                    <a:pt x="442" y="390"/>
                    <a:pt x="445" y="393"/>
                  </a:cubicBezTo>
                  <a:cubicBezTo>
                    <a:pt x="445" y="394"/>
                    <a:pt x="446" y="396"/>
                    <a:pt x="446" y="397"/>
                  </a:cubicBezTo>
                  <a:cubicBezTo>
                    <a:pt x="446" y="398"/>
                    <a:pt x="445" y="399"/>
                    <a:pt x="445" y="400"/>
                  </a:cubicBezTo>
                  <a:cubicBezTo>
                    <a:pt x="444" y="401"/>
                    <a:pt x="443" y="401"/>
                    <a:pt x="443" y="401"/>
                  </a:cubicBezTo>
                  <a:cubicBezTo>
                    <a:pt x="442" y="402"/>
                    <a:pt x="441" y="401"/>
                    <a:pt x="441" y="400"/>
                  </a:cubicBezTo>
                  <a:cubicBezTo>
                    <a:pt x="441" y="397"/>
                    <a:pt x="439" y="395"/>
                    <a:pt x="436" y="393"/>
                  </a:cubicBezTo>
                  <a:cubicBezTo>
                    <a:pt x="434" y="392"/>
                    <a:pt x="432" y="390"/>
                    <a:pt x="432" y="388"/>
                  </a:cubicBezTo>
                  <a:cubicBezTo>
                    <a:pt x="431" y="386"/>
                    <a:pt x="431" y="385"/>
                    <a:pt x="433" y="385"/>
                  </a:cubicBezTo>
                  <a:close/>
                  <a:moveTo>
                    <a:pt x="400" y="401"/>
                  </a:moveTo>
                  <a:cubicBezTo>
                    <a:pt x="399" y="401"/>
                    <a:pt x="399" y="400"/>
                    <a:pt x="399" y="399"/>
                  </a:cubicBezTo>
                  <a:cubicBezTo>
                    <a:pt x="400" y="397"/>
                    <a:pt x="401" y="394"/>
                    <a:pt x="403" y="393"/>
                  </a:cubicBezTo>
                  <a:cubicBezTo>
                    <a:pt x="404" y="393"/>
                    <a:pt x="404" y="393"/>
                    <a:pt x="404" y="393"/>
                  </a:cubicBezTo>
                  <a:cubicBezTo>
                    <a:pt x="405" y="393"/>
                    <a:pt x="406" y="393"/>
                    <a:pt x="407" y="394"/>
                  </a:cubicBezTo>
                  <a:cubicBezTo>
                    <a:pt x="409" y="396"/>
                    <a:pt x="411" y="397"/>
                    <a:pt x="414" y="399"/>
                  </a:cubicBezTo>
                  <a:cubicBezTo>
                    <a:pt x="414" y="400"/>
                    <a:pt x="415" y="400"/>
                    <a:pt x="415" y="401"/>
                  </a:cubicBezTo>
                  <a:cubicBezTo>
                    <a:pt x="420" y="405"/>
                    <a:pt x="420" y="410"/>
                    <a:pt x="413" y="414"/>
                  </a:cubicBezTo>
                  <a:cubicBezTo>
                    <a:pt x="413" y="414"/>
                    <a:pt x="413" y="414"/>
                    <a:pt x="412" y="414"/>
                  </a:cubicBezTo>
                  <a:cubicBezTo>
                    <a:pt x="411" y="415"/>
                    <a:pt x="410" y="415"/>
                    <a:pt x="408" y="414"/>
                  </a:cubicBezTo>
                  <a:cubicBezTo>
                    <a:pt x="405" y="410"/>
                    <a:pt x="402" y="406"/>
                    <a:pt x="400" y="401"/>
                  </a:cubicBezTo>
                  <a:close/>
                  <a:moveTo>
                    <a:pt x="414" y="659"/>
                  </a:moveTo>
                  <a:cubicBezTo>
                    <a:pt x="414" y="660"/>
                    <a:pt x="413" y="660"/>
                    <a:pt x="412" y="660"/>
                  </a:cubicBezTo>
                  <a:cubicBezTo>
                    <a:pt x="411" y="661"/>
                    <a:pt x="410" y="660"/>
                    <a:pt x="409" y="660"/>
                  </a:cubicBezTo>
                  <a:cubicBezTo>
                    <a:pt x="409" y="660"/>
                    <a:pt x="408" y="660"/>
                    <a:pt x="408" y="660"/>
                  </a:cubicBezTo>
                  <a:cubicBezTo>
                    <a:pt x="406" y="660"/>
                    <a:pt x="405" y="660"/>
                    <a:pt x="404" y="660"/>
                  </a:cubicBezTo>
                  <a:cubicBezTo>
                    <a:pt x="402" y="660"/>
                    <a:pt x="401" y="659"/>
                    <a:pt x="402" y="658"/>
                  </a:cubicBezTo>
                  <a:cubicBezTo>
                    <a:pt x="402" y="658"/>
                    <a:pt x="403" y="656"/>
                    <a:pt x="403" y="656"/>
                  </a:cubicBezTo>
                  <a:cubicBezTo>
                    <a:pt x="407" y="654"/>
                    <a:pt x="410" y="655"/>
                    <a:pt x="413" y="655"/>
                  </a:cubicBezTo>
                  <a:cubicBezTo>
                    <a:pt x="416" y="655"/>
                    <a:pt x="416" y="657"/>
                    <a:pt x="414" y="659"/>
                  </a:cubicBezTo>
                  <a:close/>
                  <a:moveTo>
                    <a:pt x="524" y="647"/>
                  </a:moveTo>
                  <a:cubicBezTo>
                    <a:pt x="522" y="648"/>
                    <a:pt x="521" y="649"/>
                    <a:pt x="520" y="650"/>
                  </a:cubicBezTo>
                  <a:cubicBezTo>
                    <a:pt x="517" y="651"/>
                    <a:pt x="515" y="652"/>
                    <a:pt x="512" y="651"/>
                  </a:cubicBezTo>
                  <a:cubicBezTo>
                    <a:pt x="509" y="650"/>
                    <a:pt x="505" y="650"/>
                    <a:pt x="502" y="651"/>
                  </a:cubicBezTo>
                  <a:cubicBezTo>
                    <a:pt x="500" y="652"/>
                    <a:pt x="498" y="652"/>
                    <a:pt x="495" y="651"/>
                  </a:cubicBezTo>
                  <a:cubicBezTo>
                    <a:pt x="491" y="650"/>
                    <a:pt x="487" y="649"/>
                    <a:pt x="483" y="647"/>
                  </a:cubicBezTo>
                  <a:cubicBezTo>
                    <a:pt x="481" y="647"/>
                    <a:pt x="481" y="646"/>
                    <a:pt x="480" y="645"/>
                  </a:cubicBezTo>
                  <a:cubicBezTo>
                    <a:pt x="479" y="645"/>
                    <a:pt x="479" y="644"/>
                    <a:pt x="478" y="644"/>
                  </a:cubicBezTo>
                  <a:cubicBezTo>
                    <a:pt x="474" y="643"/>
                    <a:pt x="470" y="642"/>
                    <a:pt x="466" y="641"/>
                  </a:cubicBezTo>
                  <a:cubicBezTo>
                    <a:pt x="459" y="640"/>
                    <a:pt x="451" y="641"/>
                    <a:pt x="444" y="644"/>
                  </a:cubicBezTo>
                  <a:cubicBezTo>
                    <a:pt x="441" y="645"/>
                    <a:pt x="439" y="647"/>
                    <a:pt x="437" y="649"/>
                  </a:cubicBezTo>
                  <a:cubicBezTo>
                    <a:pt x="435" y="651"/>
                    <a:pt x="434" y="651"/>
                    <a:pt x="432" y="651"/>
                  </a:cubicBezTo>
                  <a:cubicBezTo>
                    <a:pt x="428" y="649"/>
                    <a:pt x="423" y="650"/>
                    <a:pt x="419" y="650"/>
                  </a:cubicBezTo>
                  <a:cubicBezTo>
                    <a:pt x="413" y="650"/>
                    <a:pt x="409" y="648"/>
                    <a:pt x="407" y="642"/>
                  </a:cubicBezTo>
                  <a:cubicBezTo>
                    <a:pt x="406" y="641"/>
                    <a:pt x="405" y="639"/>
                    <a:pt x="404" y="637"/>
                  </a:cubicBezTo>
                  <a:cubicBezTo>
                    <a:pt x="404" y="636"/>
                    <a:pt x="404" y="635"/>
                    <a:pt x="404" y="634"/>
                  </a:cubicBezTo>
                  <a:cubicBezTo>
                    <a:pt x="405" y="632"/>
                    <a:pt x="405" y="629"/>
                    <a:pt x="407" y="627"/>
                  </a:cubicBezTo>
                  <a:cubicBezTo>
                    <a:pt x="409" y="625"/>
                    <a:pt x="410" y="623"/>
                    <a:pt x="410" y="620"/>
                  </a:cubicBezTo>
                  <a:cubicBezTo>
                    <a:pt x="410" y="618"/>
                    <a:pt x="411" y="616"/>
                    <a:pt x="411" y="614"/>
                  </a:cubicBezTo>
                  <a:cubicBezTo>
                    <a:pt x="411" y="612"/>
                    <a:pt x="412" y="611"/>
                    <a:pt x="414" y="610"/>
                  </a:cubicBezTo>
                  <a:cubicBezTo>
                    <a:pt x="416" y="610"/>
                    <a:pt x="418" y="608"/>
                    <a:pt x="418" y="605"/>
                  </a:cubicBezTo>
                  <a:cubicBezTo>
                    <a:pt x="418" y="603"/>
                    <a:pt x="419" y="602"/>
                    <a:pt x="420" y="601"/>
                  </a:cubicBezTo>
                  <a:cubicBezTo>
                    <a:pt x="422" y="597"/>
                    <a:pt x="424" y="594"/>
                    <a:pt x="427" y="591"/>
                  </a:cubicBezTo>
                  <a:cubicBezTo>
                    <a:pt x="428" y="589"/>
                    <a:pt x="430" y="589"/>
                    <a:pt x="432" y="590"/>
                  </a:cubicBezTo>
                  <a:cubicBezTo>
                    <a:pt x="432" y="590"/>
                    <a:pt x="433" y="590"/>
                    <a:pt x="433" y="590"/>
                  </a:cubicBezTo>
                  <a:cubicBezTo>
                    <a:pt x="437" y="593"/>
                    <a:pt x="441" y="595"/>
                    <a:pt x="446" y="595"/>
                  </a:cubicBezTo>
                  <a:cubicBezTo>
                    <a:pt x="448" y="595"/>
                    <a:pt x="448" y="597"/>
                    <a:pt x="447" y="598"/>
                  </a:cubicBezTo>
                  <a:cubicBezTo>
                    <a:pt x="446" y="599"/>
                    <a:pt x="445" y="600"/>
                    <a:pt x="444" y="601"/>
                  </a:cubicBezTo>
                  <a:cubicBezTo>
                    <a:pt x="444" y="602"/>
                    <a:pt x="444" y="603"/>
                    <a:pt x="445" y="603"/>
                  </a:cubicBezTo>
                  <a:cubicBezTo>
                    <a:pt x="446" y="604"/>
                    <a:pt x="446" y="604"/>
                    <a:pt x="447" y="604"/>
                  </a:cubicBezTo>
                  <a:cubicBezTo>
                    <a:pt x="449" y="605"/>
                    <a:pt x="450" y="607"/>
                    <a:pt x="451" y="609"/>
                  </a:cubicBezTo>
                  <a:cubicBezTo>
                    <a:pt x="452" y="612"/>
                    <a:pt x="454" y="614"/>
                    <a:pt x="457" y="613"/>
                  </a:cubicBezTo>
                  <a:cubicBezTo>
                    <a:pt x="458" y="612"/>
                    <a:pt x="459" y="612"/>
                    <a:pt x="460" y="611"/>
                  </a:cubicBezTo>
                  <a:cubicBezTo>
                    <a:pt x="462" y="610"/>
                    <a:pt x="464" y="609"/>
                    <a:pt x="466" y="608"/>
                  </a:cubicBezTo>
                  <a:cubicBezTo>
                    <a:pt x="469" y="606"/>
                    <a:pt x="471" y="606"/>
                    <a:pt x="475" y="606"/>
                  </a:cubicBezTo>
                  <a:cubicBezTo>
                    <a:pt x="475" y="606"/>
                    <a:pt x="476" y="605"/>
                    <a:pt x="477" y="605"/>
                  </a:cubicBezTo>
                  <a:cubicBezTo>
                    <a:pt x="477" y="605"/>
                    <a:pt x="478" y="603"/>
                    <a:pt x="478" y="602"/>
                  </a:cubicBezTo>
                  <a:cubicBezTo>
                    <a:pt x="477" y="601"/>
                    <a:pt x="476" y="600"/>
                    <a:pt x="475" y="600"/>
                  </a:cubicBezTo>
                  <a:cubicBezTo>
                    <a:pt x="475" y="600"/>
                    <a:pt x="475" y="600"/>
                    <a:pt x="474" y="600"/>
                  </a:cubicBezTo>
                  <a:cubicBezTo>
                    <a:pt x="466" y="601"/>
                    <a:pt x="466" y="601"/>
                    <a:pt x="461" y="595"/>
                  </a:cubicBezTo>
                  <a:cubicBezTo>
                    <a:pt x="460" y="595"/>
                    <a:pt x="460" y="595"/>
                    <a:pt x="460" y="595"/>
                  </a:cubicBezTo>
                  <a:cubicBezTo>
                    <a:pt x="460" y="594"/>
                    <a:pt x="460" y="594"/>
                    <a:pt x="460" y="594"/>
                  </a:cubicBezTo>
                  <a:cubicBezTo>
                    <a:pt x="460" y="594"/>
                    <a:pt x="461" y="594"/>
                    <a:pt x="461" y="595"/>
                  </a:cubicBezTo>
                  <a:cubicBezTo>
                    <a:pt x="461" y="595"/>
                    <a:pt x="461" y="595"/>
                    <a:pt x="461" y="595"/>
                  </a:cubicBezTo>
                  <a:cubicBezTo>
                    <a:pt x="464" y="591"/>
                    <a:pt x="467" y="589"/>
                    <a:pt x="472" y="588"/>
                  </a:cubicBezTo>
                  <a:cubicBezTo>
                    <a:pt x="474" y="588"/>
                    <a:pt x="477" y="586"/>
                    <a:pt x="479" y="585"/>
                  </a:cubicBezTo>
                  <a:cubicBezTo>
                    <a:pt x="483" y="581"/>
                    <a:pt x="487" y="581"/>
                    <a:pt x="492" y="581"/>
                  </a:cubicBezTo>
                  <a:cubicBezTo>
                    <a:pt x="493" y="581"/>
                    <a:pt x="494" y="581"/>
                    <a:pt x="494" y="581"/>
                  </a:cubicBezTo>
                  <a:cubicBezTo>
                    <a:pt x="494" y="581"/>
                    <a:pt x="494" y="581"/>
                    <a:pt x="494" y="581"/>
                  </a:cubicBezTo>
                  <a:cubicBezTo>
                    <a:pt x="495" y="581"/>
                    <a:pt x="495" y="581"/>
                    <a:pt x="495" y="581"/>
                  </a:cubicBezTo>
                  <a:cubicBezTo>
                    <a:pt x="495" y="581"/>
                    <a:pt x="495" y="581"/>
                    <a:pt x="495" y="581"/>
                  </a:cubicBezTo>
                  <a:cubicBezTo>
                    <a:pt x="494" y="581"/>
                    <a:pt x="494" y="581"/>
                    <a:pt x="494" y="581"/>
                  </a:cubicBezTo>
                  <a:cubicBezTo>
                    <a:pt x="492" y="583"/>
                    <a:pt x="491" y="585"/>
                    <a:pt x="489" y="587"/>
                  </a:cubicBezTo>
                  <a:cubicBezTo>
                    <a:pt x="487" y="588"/>
                    <a:pt x="488" y="589"/>
                    <a:pt x="488" y="591"/>
                  </a:cubicBezTo>
                  <a:cubicBezTo>
                    <a:pt x="489" y="592"/>
                    <a:pt x="489" y="593"/>
                    <a:pt x="488" y="594"/>
                  </a:cubicBezTo>
                  <a:cubicBezTo>
                    <a:pt x="486" y="597"/>
                    <a:pt x="485" y="600"/>
                    <a:pt x="482" y="602"/>
                  </a:cubicBezTo>
                  <a:cubicBezTo>
                    <a:pt x="481" y="603"/>
                    <a:pt x="481" y="604"/>
                    <a:pt x="481" y="604"/>
                  </a:cubicBezTo>
                  <a:cubicBezTo>
                    <a:pt x="484" y="607"/>
                    <a:pt x="486" y="610"/>
                    <a:pt x="490" y="611"/>
                  </a:cubicBezTo>
                  <a:cubicBezTo>
                    <a:pt x="495" y="612"/>
                    <a:pt x="499" y="615"/>
                    <a:pt x="503" y="618"/>
                  </a:cubicBezTo>
                  <a:cubicBezTo>
                    <a:pt x="507" y="623"/>
                    <a:pt x="512" y="625"/>
                    <a:pt x="518" y="628"/>
                  </a:cubicBezTo>
                  <a:cubicBezTo>
                    <a:pt x="523" y="631"/>
                    <a:pt x="526" y="636"/>
                    <a:pt x="526" y="642"/>
                  </a:cubicBezTo>
                  <a:cubicBezTo>
                    <a:pt x="526" y="644"/>
                    <a:pt x="526" y="646"/>
                    <a:pt x="524" y="647"/>
                  </a:cubicBezTo>
                  <a:close/>
                  <a:moveTo>
                    <a:pt x="645" y="695"/>
                  </a:moveTo>
                  <a:cubicBezTo>
                    <a:pt x="640" y="696"/>
                    <a:pt x="636" y="696"/>
                    <a:pt x="631" y="697"/>
                  </a:cubicBezTo>
                  <a:cubicBezTo>
                    <a:pt x="630" y="697"/>
                    <a:pt x="629" y="697"/>
                    <a:pt x="627" y="697"/>
                  </a:cubicBezTo>
                  <a:cubicBezTo>
                    <a:pt x="622" y="697"/>
                    <a:pt x="617" y="696"/>
                    <a:pt x="613" y="692"/>
                  </a:cubicBezTo>
                  <a:cubicBezTo>
                    <a:pt x="611" y="691"/>
                    <a:pt x="610" y="690"/>
                    <a:pt x="608" y="690"/>
                  </a:cubicBezTo>
                  <a:cubicBezTo>
                    <a:pt x="606" y="689"/>
                    <a:pt x="605" y="689"/>
                    <a:pt x="603" y="689"/>
                  </a:cubicBezTo>
                  <a:cubicBezTo>
                    <a:pt x="602" y="688"/>
                    <a:pt x="601" y="688"/>
                    <a:pt x="601" y="687"/>
                  </a:cubicBezTo>
                  <a:cubicBezTo>
                    <a:pt x="599" y="682"/>
                    <a:pt x="597" y="677"/>
                    <a:pt x="599" y="672"/>
                  </a:cubicBezTo>
                  <a:cubicBezTo>
                    <a:pt x="600" y="669"/>
                    <a:pt x="601" y="667"/>
                    <a:pt x="601" y="664"/>
                  </a:cubicBezTo>
                  <a:cubicBezTo>
                    <a:pt x="601" y="661"/>
                    <a:pt x="604" y="658"/>
                    <a:pt x="606" y="656"/>
                  </a:cubicBezTo>
                  <a:cubicBezTo>
                    <a:pt x="607" y="656"/>
                    <a:pt x="607" y="655"/>
                    <a:pt x="606" y="654"/>
                  </a:cubicBezTo>
                  <a:cubicBezTo>
                    <a:pt x="606" y="654"/>
                    <a:pt x="605" y="653"/>
                    <a:pt x="605" y="653"/>
                  </a:cubicBezTo>
                  <a:cubicBezTo>
                    <a:pt x="601" y="652"/>
                    <a:pt x="598" y="649"/>
                    <a:pt x="596" y="646"/>
                  </a:cubicBezTo>
                  <a:cubicBezTo>
                    <a:pt x="595" y="642"/>
                    <a:pt x="592" y="639"/>
                    <a:pt x="588" y="637"/>
                  </a:cubicBezTo>
                  <a:cubicBezTo>
                    <a:pt x="584" y="633"/>
                    <a:pt x="580" y="629"/>
                    <a:pt x="579" y="623"/>
                  </a:cubicBezTo>
                  <a:cubicBezTo>
                    <a:pt x="578" y="618"/>
                    <a:pt x="576" y="614"/>
                    <a:pt x="572" y="611"/>
                  </a:cubicBezTo>
                  <a:cubicBezTo>
                    <a:pt x="570" y="610"/>
                    <a:pt x="570" y="607"/>
                    <a:pt x="570" y="605"/>
                  </a:cubicBezTo>
                  <a:cubicBezTo>
                    <a:pt x="571" y="603"/>
                    <a:pt x="572" y="601"/>
                    <a:pt x="572" y="599"/>
                  </a:cubicBezTo>
                  <a:cubicBezTo>
                    <a:pt x="573" y="597"/>
                    <a:pt x="574" y="596"/>
                    <a:pt x="576" y="595"/>
                  </a:cubicBezTo>
                  <a:cubicBezTo>
                    <a:pt x="580" y="593"/>
                    <a:pt x="584" y="591"/>
                    <a:pt x="586" y="588"/>
                  </a:cubicBezTo>
                  <a:cubicBezTo>
                    <a:pt x="587" y="587"/>
                    <a:pt x="588" y="586"/>
                    <a:pt x="589" y="586"/>
                  </a:cubicBezTo>
                  <a:cubicBezTo>
                    <a:pt x="593" y="583"/>
                    <a:pt x="597" y="581"/>
                    <a:pt x="601" y="578"/>
                  </a:cubicBezTo>
                  <a:cubicBezTo>
                    <a:pt x="602" y="578"/>
                    <a:pt x="604" y="578"/>
                    <a:pt x="605" y="578"/>
                  </a:cubicBezTo>
                  <a:cubicBezTo>
                    <a:pt x="608" y="579"/>
                    <a:pt x="612" y="580"/>
                    <a:pt x="616" y="579"/>
                  </a:cubicBezTo>
                  <a:cubicBezTo>
                    <a:pt x="618" y="579"/>
                    <a:pt x="619" y="580"/>
                    <a:pt x="620" y="582"/>
                  </a:cubicBezTo>
                  <a:cubicBezTo>
                    <a:pt x="621" y="584"/>
                    <a:pt x="621" y="585"/>
                    <a:pt x="621" y="587"/>
                  </a:cubicBezTo>
                  <a:cubicBezTo>
                    <a:pt x="621" y="589"/>
                    <a:pt x="620" y="592"/>
                    <a:pt x="620" y="594"/>
                  </a:cubicBezTo>
                  <a:cubicBezTo>
                    <a:pt x="620" y="595"/>
                    <a:pt x="619" y="596"/>
                    <a:pt x="618" y="596"/>
                  </a:cubicBezTo>
                  <a:cubicBezTo>
                    <a:pt x="616" y="596"/>
                    <a:pt x="614" y="596"/>
                    <a:pt x="613" y="596"/>
                  </a:cubicBezTo>
                  <a:cubicBezTo>
                    <a:pt x="608" y="597"/>
                    <a:pt x="606" y="598"/>
                    <a:pt x="607" y="604"/>
                  </a:cubicBezTo>
                  <a:cubicBezTo>
                    <a:pt x="607" y="606"/>
                    <a:pt x="607" y="606"/>
                    <a:pt x="605" y="607"/>
                  </a:cubicBezTo>
                  <a:cubicBezTo>
                    <a:pt x="605" y="607"/>
                    <a:pt x="604" y="607"/>
                    <a:pt x="604" y="607"/>
                  </a:cubicBezTo>
                  <a:cubicBezTo>
                    <a:pt x="601" y="608"/>
                    <a:pt x="600" y="609"/>
                    <a:pt x="602" y="610"/>
                  </a:cubicBezTo>
                  <a:cubicBezTo>
                    <a:pt x="605" y="613"/>
                    <a:pt x="607" y="615"/>
                    <a:pt x="608" y="618"/>
                  </a:cubicBezTo>
                  <a:cubicBezTo>
                    <a:pt x="611" y="623"/>
                    <a:pt x="615" y="627"/>
                    <a:pt x="621" y="628"/>
                  </a:cubicBezTo>
                  <a:cubicBezTo>
                    <a:pt x="623" y="629"/>
                    <a:pt x="624" y="630"/>
                    <a:pt x="624" y="631"/>
                  </a:cubicBezTo>
                  <a:cubicBezTo>
                    <a:pt x="624" y="632"/>
                    <a:pt x="624" y="633"/>
                    <a:pt x="623" y="634"/>
                  </a:cubicBezTo>
                  <a:cubicBezTo>
                    <a:pt x="623" y="637"/>
                    <a:pt x="624" y="640"/>
                    <a:pt x="626" y="643"/>
                  </a:cubicBezTo>
                  <a:cubicBezTo>
                    <a:pt x="628" y="646"/>
                    <a:pt x="629" y="650"/>
                    <a:pt x="629" y="654"/>
                  </a:cubicBezTo>
                  <a:cubicBezTo>
                    <a:pt x="628" y="655"/>
                    <a:pt x="629" y="657"/>
                    <a:pt x="629" y="658"/>
                  </a:cubicBezTo>
                  <a:cubicBezTo>
                    <a:pt x="630" y="660"/>
                    <a:pt x="631" y="662"/>
                    <a:pt x="634" y="662"/>
                  </a:cubicBezTo>
                  <a:cubicBezTo>
                    <a:pt x="635" y="662"/>
                    <a:pt x="636" y="662"/>
                    <a:pt x="637" y="663"/>
                  </a:cubicBezTo>
                  <a:cubicBezTo>
                    <a:pt x="638" y="664"/>
                    <a:pt x="637" y="665"/>
                    <a:pt x="637" y="666"/>
                  </a:cubicBezTo>
                  <a:cubicBezTo>
                    <a:pt x="636" y="667"/>
                    <a:pt x="636" y="667"/>
                    <a:pt x="636" y="667"/>
                  </a:cubicBezTo>
                  <a:cubicBezTo>
                    <a:pt x="637" y="668"/>
                    <a:pt x="638" y="669"/>
                    <a:pt x="639" y="670"/>
                  </a:cubicBezTo>
                  <a:cubicBezTo>
                    <a:pt x="641" y="672"/>
                    <a:pt x="643" y="674"/>
                    <a:pt x="642" y="677"/>
                  </a:cubicBezTo>
                  <a:cubicBezTo>
                    <a:pt x="642" y="683"/>
                    <a:pt x="645" y="688"/>
                    <a:pt x="646" y="693"/>
                  </a:cubicBezTo>
                  <a:cubicBezTo>
                    <a:pt x="647" y="694"/>
                    <a:pt x="646" y="695"/>
                    <a:pt x="645" y="695"/>
                  </a:cubicBezTo>
                  <a:close/>
                  <a:moveTo>
                    <a:pt x="738" y="252"/>
                  </a:moveTo>
                  <a:cubicBezTo>
                    <a:pt x="738" y="253"/>
                    <a:pt x="737" y="253"/>
                    <a:pt x="737" y="253"/>
                  </a:cubicBezTo>
                  <a:cubicBezTo>
                    <a:pt x="735" y="249"/>
                    <a:pt x="731" y="245"/>
                    <a:pt x="728" y="242"/>
                  </a:cubicBezTo>
                  <a:cubicBezTo>
                    <a:pt x="728" y="241"/>
                    <a:pt x="728" y="241"/>
                    <a:pt x="728" y="241"/>
                  </a:cubicBezTo>
                  <a:cubicBezTo>
                    <a:pt x="729" y="240"/>
                    <a:pt x="729" y="240"/>
                    <a:pt x="730" y="240"/>
                  </a:cubicBezTo>
                  <a:cubicBezTo>
                    <a:pt x="731" y="240"/>
                    <a:pt x="733" y="241"/>
                    <a:pt x="734" y="241"/>
                  </a:cubicBezTo>
                  <a:cubicBezTo>
                    <a:pt x="736" y="243"/>
                    <a:pt x="737" y="245"/>
                    <a:pt x="738" y="246"/>
                  </a:cubicBezTo>
                  <a:cubicBezTo>
                    <a:pt x="739" y="248"/>
                    <a:pt x="739" y="251"/>
                    <a:pt x="738" y="252"/>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7"/>
            <p:cNvSpPr>
              <a:spLocks/>
            </p:cNvSpPr>
            <p:nvPr/>
          </p:nvSpPr>
          <p:spPr bwMode="auto">
            <a:xfrm>
              <a:off x="5683" y="237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Freeform 8"/>
            <p:cNvSpPr>
              <a:spLocks/>
            </p:cNvSpPr>
            <p:nvPr/>
          </p:nvSpPr>
          <p:spPr bwMode="auto">
            <a:xfrm>
              <a:off x="4218" y="1822"/>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0" y="0"/>
                    <a:pt x="0" y="0"/>
                    <a:pt x="0" y="0"/>
                  </a:cubicBezTo>
                  <a:cubicBezTo>
                    <a:pt x="0" y="0"/>
                    <a:pt x="0" y="0"/>
                    <a:pt x="1" y="0"/>
                  </a:cubicBezTo>
                  <a:cubicBezTo>
                    <a:pt x="1" y="0"/>
                    <a:pt x="1" y="0"/>
                    <a:pt x="1"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Freeform 9"/>
            <p:cNvSpPr>
              <a:spLocks/>
            </p:cNvSpPr>
            <p:nvPr/>
          </p:nvSpPr>
          <p:spPr bwMode="auto">
            <a:xfrm>
              <a:off x="2967" y="2538"/>
              <a:ext cx="0" cy="2"/>
            </a:xfrm>
            <a:custGeom>
              <a:avLst/>
              <a:gdLst>
                <a:gd name="T0" fmla="*/ 1 h 1"/>
                <a:gd name="T1" fmla="*/ 0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0"/>
                  </a:cubicBezTo>
                  <a:cubicBezTo>
                    <a:pt x="0" y="0"/>
                    <a:pt x="0" y="0"/>
                    <a:pt x="0" y="0"/>
                  </a:cubicBezTo>
                  <a:cubicBezTo>
                    <a:pt x="0" y="1"/>
                    <a:pt x="0" y="1"/>
                    <a:pt x="0" y="1"/>
                  </a:cubicBezTo>
                  <a:cubicBezTo>
                    <a:pt x="0" y="1"/>
                    <a:pt x="0" y="1"/>
                    <a:pt x="0" y="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10"/>
            <p:cNvSpPr>
              <a:spLocks/>
            </p:cNvSpPr>
            <p:nvPr/>
          </p:nvSpPr>
          <p:spPr bwMode="auto">
            <a:xfrm>
              <a:off x="2488" y="879"/>
              <a:ext cx="1" cy="0"/>
            </a:xfrm>
            <a:custGeom>
              <a:avLst/>
              <a:gdLst>
                <a:gd name="T0" fmla="*/ 1 w 1"/>
                <a:gd name="T1" fmla="*/ 1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1" y="0"/>
                    <a:pt x="0" y="0"/>
                  </a:cubicBezTo>
                  <a:cubicBezTo>
                    <a:pt x="1" y="0"/>
                    <a:pt x="1" y="0"/>
                    <a:pt x="1" y="0"/>
                  </a:cubicBezTo>
                  <a:cubicBezTo>
                    <a:pt x="1" y="0"/>
                    <a:pt x="1" y="0"/>
                    <a:pt x="1"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11"/>
            <p:cNvSpPr>
              <a:spLocks/>
            </p:cNvSpPr>
            <p:nvPr/>
          </p:nvSpPr>
          <p:spPr bwMode="auto">
            <a:xfrm>
              <a:off x="2532" y="1038"/>
              <a:ext cx="99" cy="95"/>
            </a:xfrm>
            <a:custGeom>
              <a:avLst/>
              <a:gdLst>
                <a:gd name="T0" fmla="*/ 17 w 51"/>
                <a:gd name="T1" fmla="*/ 3 h 49"/>
                <a:gd name="T2" fmla="*/ 16 w 51"/>
                <a:gd name="T3" fmla="*/ 3 h 49"/>
                <a:gd name="T4" fmla="*/ 17 w 51"/>
                <a:gd name="T5" fmla="*/ 3 h 49"/>
                <a:gd name="T6" fmla="*/ 15 w 51"/>
                <a:gd name="T7" fmla="*/ 9 h 49"/>
                <a:gd name="T8" fmla="*/ 6 w 51"/>
                <a:gd name="T9" fmla="*/ 29 h 49"/>
                <a:gd name="T10" fmla="*/ 4 w 51"/>
                <a:gd name="T11" fmla="*/ 32 h 49"/>
                <a:gd name="T12" fmla="*/ 1 w 51"/>
                <a:gd name="T13" fmla="*/ 34 h 49"/>
                <a:gd name="T14" fmla="*/ 2 w 51"/>
                <a:gd name="T15" fmla="*/ 39 h 49"/>
                <a:gd name="T16" fmla="*/ 4 w 51"/>
                <a:gd name="T17" fmla="*/ 39 h 49"/>
                <a:gd name="T18" fmla="*/ 7 w 51"/>
                <a:gd name="T19" fmla="*/ 43 h 49"/>
                <a:gd name="T20" fmla="*/ 6 w 51"/>
                <a:gd name="T21" fmla="*/ 45 h 49"/>
                <a:gd name="T22" fmla="*/ 11 w 51"/>
                <a:gd name="T23" fmla="*/ 48 h 49"/>
                <a:gd name="T24" fmla="*/ 15 w 51"/>
                <a:gd name="T25" fmla="*/ 47 h 49"/>
                <a:gd name="T26" fmla="*/ 27 w 51"/>
                <a:gd name="T27" fmla="*/ 36 h 49"/>
                <a:gd name="T28" fmla="*/ 29 w 51"/>
                <a:gd name="T29" fmla="*/ 35 h 49"/>
                <a:gd name="T30" fmla="*/ 34 w 51"/>
                <a:gd name="T31" fmla="*/ 41 h 49"/>
                <a:gd name="T32" fmla="*/ 36 w 51"/>
                <a:gd name="T33" fmla="*/ 43 h 49"/>
                <a:gd name="T34" fmla="*/ 44 w 51"/>
                <a:gd name="T35" fmla="*/ 46 h 49"/>
                <a:gd name="T36" fmla="*/ 46 w 51"/>
                <a:gd name="T37" fmla="*/ 46 h 49"/>
                <a:gd name="T38" fmla="*/ 50 w 51"/>
                <a:gd name="T39" fmla="*/ 42 h 49"/>
                <a:gd name="T40" fmla="*/ 49 w 51"/>
                <a:gd name="T41" fmla="*/ 38 h 49"/>
                <a:gd name="T42" fmla="*/ 48 w 51"/>
                <a:gd name="T43" fmla="*/ 37 h 49"/>
                <a:gd name="T44" fmla="*/ 44 w 51"/>
                <a:gd name="T45" fmla="*/ 32 h 49"/>
                <a:gd name="T46" fmla="*/ 41 w 51"/>
                <a:gd name="T47" fmla="*/ 24 h 49"/>
                <a:gd name="T48" fmla="*/ 37 w 51"/>
                <a:gd name="T49" fmla="*/ 20 h 49"/>
                <a:gd name="T50" fmla="*/ 29 w 51"/>
                <a:gd name="T51" fmla="*/ 10 h 49"/>
                <a:gd name="T52" fmla="*/ 26 w 51"/>
                <a:gd name="T53" fmla="*/ 9 h 49"/>
                <a:gd name="T54" fmla="*/ 26 w 51"/>
                <a:gd name="T55" fmla="*/ 7 h 49"/>
                <a:gd name="T56" fmla="*/ 29 w 51"/>
                <a:gd name="T57" fmla="*/ 3 h 49"/>
                <a:gd name="T58" fmla="*/ 29 w 51"/>
                <a:gd name="T59" fmla="*/ 1 h 49"/>
                <a:gd name="T60" fmla="*/ 27 w 51"/>
                <a:gd name="T61" fmla="*/ 0 h 49"/>
                <a:gd name="T62" fmla="*/ 23 w 51"/>
                <a:gd name="T63" fmla="*/ 1 h 49"/>
                <a:gd name="T64" fmla="*/ 19 w 51"/>
                <a:gd name="T65" fmla="*/ 1 h 49"/>
                <a:gd name="T66" fmla="*/ 17 w 51"/>
                <a:gd name="T67" fmla="*/ 3 h 49"/>
                <a:gd name="T68" fmla="*/ 17 w 51"/>
                <a:gd name="T69"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9">
                  <a:moveTo>
                    <a:pt x="17" y="3"/>
                  </a:moveTo>
                  <a:cubicBezTo>
                    <a:pt x="16" y="3"/>
                    <a:pt x="16" y="3"/>
                    <a:pt x="16" y="3"/>
                  </a:cubicBezTo>
                  <a:cubicBezTo>
                    <a:pt x="17" y="3"/>
                    <a:pt x="17" y="3"/>
                    <a:pt x="17" y="3"/>
                  </a:cubicBezTo>
                  <a:cubicBezTo>
                    <a:pt x="16" y="5"/>
                    <a:pt x="15" y="7"/>
                    <a:pt x="15" y="9"/>
                  </a:cubicBezTo>
                  <a:cubicBezTo>
                    <a:pt x="12" y="16"/>
                    <a:pt x="8" y="22"/>
                    <a:pt x="6" y="29"/>
                  </a:cubicBezTo>
                  <a:cubicBezTo>
                    <a:pt x="6" y="30"/>
                    <a:pt x="5" y="31"/>
                    <a:pt x="4" y="32"/>
                  </a:cubicBezTo>
                  <a:cubicBezTo>
                    <a:pt x="3" y="32"/>
                    <a:pt x="2" y="33"/>
                    <a:pt x="1" y="34"/>
                  </a:cubicBezTo>
                  <a:cubicBezTo>
                    <a:pt x="0" y="35"/>
                    <a:pt x="1" y="38"/>
                    <a:pt x="2" y="39"/>
                  </a:cubicBezTo>
                  <a:cubicBezTo>
                    <a:pt x="3" y="39"/>
                    <a:pt x="4" y="39"/>
                    <a:pt x="4" y="39"/>
                  </a:cubicBezTo>
                  <a:cubicBezTo>
                    <a:pt x="6" y="40"/>
                    <a:pt x="7" y="41"/>
                    <a:pt x="7" y="43"/>
                  </a:cubicBezTo>
                  <a:cubicBezTo>
                    <a:pt x="6" y="43"/>
                    <a:pt x="6" y="44"/>
                    <a:pt x="6" y="45"/>
                  </a:cubicBezTo>
                  <a:cubicBezTo>
                    <a:pt x="6" y="48"/>
                    <a:pt x="8" y="49"/>
                    <a:pt x="11" y="48"/>
                  </a:cubicBezTo>
                  <a:cubicBezTo>
                    <a:pt x="12" y="48"/>
                    <a:pt x="14" y="48"/>
                    <a:pt x="15" y="47"/>
                  </a:cubicBezTo>
                  <a:cubicBezTo>
                    <a:pt x="19" y="43"/>
                    <a:pt x="25" y="41"/>
                    <a:pt x="27" y="36"/>
                  </a:cubicBezTo>
                  <a:cubicBezTo>
                    <a:pt x="27" y="35"/>
                    <a:pt x="29" y="35"/>
                    <a:pt x="29" y="35"/>
                  </a:cubicBezTo>
                  <a:cubicBezTo>
                    <a:pt x="31" y="36"/>
                    <a:pt x="34" y="38"/>
                    <a:pt x="34" y="41"/>
                  </a:cubicBezTo>
                  <a:cubicBezTo>
                    <a:pt x="34" y="42"/>
                    <a:pt x="35" y="43"/>
                    <a:pt x="36" y="43"/>
                  </a:cubicBezTo>
                  <a:cubicBezTo>
                    <a:pt x="38" y="45"/>
                    <a:pt x="41" y="46"/>
                    <a:pt x="44" y="46"/>
                  </a:cubicBezTo>
                  <a:cubicBezTo>
                    <a:pt x="45" y="47"/>
                    <a:pt x="46" y="46"/>
                    <a:pt x="46" y="46"/>
                  </a:cubicBezTo>
                  <a:cubicBezTo>
                    <a:pt x="48" y="45"/>
                    <a:pt x="49" y="44"/>
                    <a:pt x="50" y="42"/>
                  </a:cubicBezTo>
                  <a:cubicBezTo>
                    <a:pt x="51" y="41"/>
                    <a:pt x="51" y="39"/>
                    <a:pt x="49" y="38"/>
                  </a:cubicBezTo>
                  <a:cubicBezTo>
                    <a:pt x="49" y="37"/>
                    <a:pt x="48" y="37"/>
                    <a:pt x="48" y="37"/>
                  </a:cubicBezTo>
                  <a:cubicBezTo>
                    <a:pt x="45" y="37"/>
                    <a:pt x="44" y="35"/>
                    <a:pt x="44" y="32"/>
                  </a:cubicBezTo>
                  <a:cubicBezTo>
                    <a:pt x="44" y="29"/>
                    <a:pt x="43" y="27"/>
                    <a:pt x="41" y="24"/>
                  </a:cubicBezTo>
                  <a:cubicBezTo>
                    <a:pt x="40" y="23"/>
                    <a:pt x="38" y="22"/>
                    <a:pt x="37" y="20"/>
                  </a:cubicBezTo>
                  <a:cubicBezTo>
                    <a:pt x="36" y="16"/>
                    <a:pt x="31" y="14"/>
                    <a:pt x="29" y="10"/>
                  </a:cubicBezTo>
                  <a:cubicBezTo>
                    <a:pt x="28" y="10"/>
                    <a:pt x="27" y="10"/>
                    <a:pt x="26" y="9"/>
                  </a:cubicBezTo>
                  <a:cubicBezTo>
                    <a:pt x="24" y="9"/>
                    <a:pt x="24" y="8"/>
                    <a:pt x="26" y="7"/>
                  </a:cubicBezTo>
                  <a:cubicBezTo>
                    <a:pt x="27" y="5"/>
                    <a:pt x="28" y="4"/>
                    <a:pt x="29" y="3"/>
                  </a:cubicBezTo>
                  <a:cubicBezTo>
                    <a:pt x="30" y="2"/>
                    <a:pt x="29" y="1"/>
                    <a:pt x="29" y="1"/>
                  </a:cubicBezTo>
                  <a:cubicBezTo>
                    <a:pt x="29" y="0"/>
                    <a:pt x="28" y="0"/>
                    <a:pt x="27" y="0"/>
                  </a:cubicBezTo>
                  <a:cubicBezTo>
                    <a:pt x="26" y="1"/>
                    <a:pt x="25" y="2"/>
                    <a:pt x="23" y="1"/>
                  </a:cubicBezTo>
                  <a:cubicBezTo>
                    <a:pt x="22" y="1"/>
                    <a:pt x="20" y="1"/>
                    <a:pt x="19" y="1"/>
                  </a:cubicBezTo>
                  <a:cubicBezTo>
                    <a:pt x="18" y="1"/>
                    <a:pt x="17" y="2"/>
                    <a:pt x="17" y="3"/>
                  </a:cubicBezTo>
                  <a:cubicBezTo>
                    <a:pt x="17" y="3"/>
                    <a:pt x="17" y="3"/>
                    <a:pt x="17" y="3"/>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Oval 12"/>
            <p:cNvSpPr>
              <a:spLocks noChangeArrowheads="1"/>
            </p:cNvSpPr>
            <p:nvPr/>
          </p:nvSpPr>
          <p:spPr bwMode="auto">
            <a:xfrm>
              <a:off x="2683" y="3667"/>
              <a:ext cx="1" cy="1"/>
            </a:xfrm>
            <a:prstGeom prst="ellipse">
              <a:avLst/>
            </a:pr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Oval 13"/>
            <p:cNvSpPr>
              <a:spLocks noChangeArrowheads="1"/>
            </p:cNvSpPr>
            <p:nvPr/>
          </p:nvSpPr>
          <p:spPr bwMode="auto">
            <a:xfrm>
              <a:off x="2662" y="900"/>
              <a:ext cx="1" cy="1"/>
            </a:xfrm>
            <a:prstGeom prst="ellipse">
              <a:avLst/>
            </a:pr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Freeform 14"/>
            <p:cNvSpPr>
              <a:spLocks/>
            </p:cNvSpPr>
            <p:nvPr/>
          </p:nvSpPr>
          <p:spPr bwMode="auto">
            <a:xfrm>
              <a:off x="2802" y="1632"/>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1" y="0"/>
                    <a:pt x="0" y="0"/>
                  </a:cubicBezTo>
                  <a:cubicBezTo>
                    <a:pt x="0" y="0"/>
                    <a:pt x="0" y="0"/>
                    <a:pt x="0" y="0"/>
                  </a:cubicBezTo>
                  <a:cubicBezTo>
                    <a:pt x="0" y="0"/>
                    <a:pt x="1" y="0"/>
                    <a:pt x="1"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15"/>
            <p:cNvSpPr>
              <a:spLocks/>
            </p:cNvSpPr>
            <p:nvPr/>
          </p:nvSpPr>
          <p:spPr bwMode="auto">
            <a:xfrm>
              <a:off x="2718" y="36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16"/>
            <p:cNvSpPr>
              <a:spLocks/>
            </p:cNvSpPr>
            <p:nvPr/>
          </p:nvSpPr>
          <p:spPr bwMode="auto">
            <a:xfrm>
              <a:off x="1519" y="1052"/>
              <a:ext cx="0" cy="2"/>
            </a:xfrm>
            <a:custGeom>
              <a:avLst/>
              <a:gdLst>
                <a:gd name="T0" fmla="*/ 0 h 1"/>
                <a:gd name="T1" fmla="*/ 0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0"/>
                    <a:pt x="0" y="1"/>
                  </a:cubicBezTo>
                  <a:cubicBezTo>
                    <a:pt x="0" y="0"/>
                    <a:pt x="0" y="0"/>
                    <a:pt x="0" y="0"/>
                  </a:cubicBezTo>
                  <a:cubicBezTo>
                    <a:pt x="0" y="0"/>
                    <a:pt x="0" y="0"/>
                    <a:pt x="0"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17"/>
            <p:cNvSpPr>
              <a:spLocks noEditPoints="1"/>
            </p:cNvSpPr>
            <p:nvPr/>
          </p:nvSpPr>
          <p:spPr bwMode="auto">
            <a:xfrm>
              <a:off x="1143" y="561"/>
              <a:ext cx="2097" cy="3139"/>
            </a:xfrm>
            <a:custGeom>
              <a:avLst/>
              <a:gdLst>
                <a:gd name="T0" fmla="*/ 940 w 1081"/>
                <a:gd name="T1" fmla="*/ 1022 h 1618"/>
                <a:gd name="T2" fmla="*/ 821 w 1081"/>
                <a:gd name="T3" fmla="*/ 922 h 1618"/>
                <a:gd name="T4" fmla="*/ 735 w 1081"/>
                <a:gd name="T5" fmla="*/ 904 h 1618"/>
                <a:gd name="T6" fmla="*/ 627 w 1081"/>
                <a:gd name="T7" fmla="*/ 889 h 1618"/>
                <a:gd name="T8" fmla="*/ 564 w 1081"/>
                <a:gd name="T9" fmla="*/ 821 h 1618"/>
                <a:gd name="T10" fmla="*/ 581 w 1081"/>
                <a:gd name="T11" fmla="*/ 728 h 1618"/>
                <a:gd name="T12" fmla="*/ 686 w 1081"/>
                <a:gd name="T13" fmla="*/ 691 h 1618"/>
                <a:gd name="T14" fmla="*/ 757 w 1081"/>
                <a:gd name="T15" fmla="*/ 607 h 1618"/>
                <a:gd name="T16" fmla="*/ 824 w 1081"/>
                <a:gd name="T17" fmla="*/ 578 h 1618"/>
                <a:gd name="T18" fmla="*/ 843 w 1081"/>
                <a:gd name="T19" fmla="*/ 521 h 1618"/>
                <a:gd name="T20" fmla="*/ 871 w 1081"/>
                <a:gd name="T21" fmla="*/ 500 h 1618"/>
                <a:gd name="T22" fmla="*/ 909 w 1081"/>
                <a:gd name="T23" fmla="*/ 440 h 1618"/>
                <a:gd name="T24" fmla="*/ 834 w 1081"/>
                <a:gd name="T25" fmla="*/ 369 h 1618"/>
                <a:gd name="T26" fmla="*/ 760 w 1081"/>
                <a:gd name="T27" fmla="*/ 379 h 1618"/>
                <a:gd name="T28" fmla="*/ 691 w 1081"/>
                <a:gd name="T29" fmla="*/ 418 h 1618"/>
                <a:gd name="T30" fmla="*/ 674 w 1081"/>
                <a:gd name="T31" fmla="*/ 293 h 1618"/>
                <a:gd name="T32" fmla="*/ 777 w 1081"/>
                <a:gd name="T33" fmla="*/ 232 h 1618"/>
                <a:gd name="T34" fmla="*/ 761 w 1081"/>
                <a:gd name="T35" fmla="*/ 194 h 1618"/>
                <a:gd name="T36" fmla="*/ 728 w 1081"/>
                <a:gd name="T37" fmla="*/ 174 h 1618"/>
                <a:gd name="T38" fmla="*/ 741 w 1081"/>
                <a:gd name="T39" fmla="*/ 70 h 1618"/>
                <a:gd name="T40" fmla="*/ 702 w 1081"/>
                <a:gd name="T41" fmla="*/ 171 h 1618"/>
                <a:gd name="T42" fmla="*/ 671 w 1081"/>
                <a:gd name="T43" fmla="*/ 184 h 1618"/>
                <a:gd name="T44" fmla="*/ 649 w 1081"/>
                <a:gd name="T45" fmla="*/ 194 h 1618"/>
                <a:gd name="T46" fmla="*/ 577 w 1081"/>
                <a:gd name="T47" fmla="*/ 195 h 1618"/>
                <a:gd name="T48" fmla="*/ 482 w 1081"/>
                <a:gd name="T49" fmla="*/ 103 h 1618"/>
                <a:gd name="T50" fmla="*/ 422 w 1081"/>
                <a:gd name="T51" fmla="*/ 93 h 1618"/>
                <a:gd name="T52" fmla="*/ 315 w 1081"/>
                <a:gd name="T53" fmla="*/ 45 h 1618"/>
                <a:gd name="T54" fmla="*/ 278 w 1081"/>
                <a:gd name="T55" fmla="*/ 9 h 1618"/>
                <a:gd name="T56" fmla="*/ 158 w 1081"/>
                <a:gd name="T57" fmla="*/ 87 h 1618"/>
                <a:gd name="T58" fmla="*/ 127 w 1081"/>
                <a:gd name="T59" fmla="*/ 89 h 1618"/>
                <a:gd name="T60" fmla="*/ 111 w 1081"/>
                <a:gd name="T61" fmla="*/ 155 h 1618"/>
                <a:gd name="T62" fmla="*/ 73 w 1081"/>
                <a:gd name="T63" fmla="*/ 235 h 1618"/>
                <a:gd name="T64" fmla="*/ 9 w 1081"/>
                <a:gd name="T65" fmla="*/ 321 h 1618"/>
                <a:gd name="T66" fmla="*/ 99 w 1081"/>
                <a:gd name="T67" fmla="*/ 289 h 1618"/>
                <a:gd name="T68" fmla="*/ 158 w 1081"/>
                <a:gd name="T69" fmla="*/ 266 h 1618"/>
                <a:gd name="T70" fmla="*/ 242 w 1081"/>
                <a:gd name="T71" fmla="*/ 271 h 1618"/>
                <a:gd name="T72" fmla="*/ 268 w 1081"/>
                <a:gd name="T73" fmla="*/ 320 h 1618"/>
                <a:gd name="T74" fmla="*/ 292 w 1081"/>
                <a:gd name="T75" fmla="*/ 340 h 1618"/>
                <a:gd name="T76" fmla="*/ 279 w 1081"/>
                <a:gd name="T77" fmla="*/ 357 h 1618"/>
                <a:gd name="T78" fmla="*/ 293 w 1081"/>
                <a:gd name="T79" fmla="*/ 367 h 1618"/>
                <a:gd name="T80" fmla="*/ 302 w 1081"/>
                <a:gd name="T81" fmla="*/ 417 h 1618"/>
                <a:gd name="T82" fmla="*/ 329 w 1081"/>
                <a:gd name="T83" fmla="*/ 483 h 1618"/>
                <a:gd name="T84" fmla="*/ 301 w 1081"/>
                <a:gd name="T85" fmla="*/ 535 h 1618"/>
                <a:gd name="T86" fmla="*/ 350 w 1081"/>
                <a:gd name="T87" fmla="*/ 742 h 1618"/>
                <a:gd name="T88" fmla="*/ 378 w 1081"/>
                <a:gd name="T89" fmla="*/ 744 h 1618"/>
                <a:gd name="T90" fmla="*/ 552 w 1081"/>
                <a:gd name="T91" fmla="*/ 891 h 1618"/>
                <a:gd name="T92" fmla="*/ 680 w 1081"/>
                <a:gd name="T93" fmla="*/ 984 h 1618"/>
                <a:gd name="T94" fmla="*/ 680 w 1081"/>
                <a:gd name="T95" fmla="*/ 1130 h 1618"/>
                <a:gd name="T96" fmla="*/ 744 w 1081"/>
                <a:gd name="T97" fmla="*/ 1387 h 1618"/>
                <a:gd name="T98" fmla="*/ 753 w 1081"/>
                <a:gd name="T99" fmla="*/ 1490 h 1618"/>
                <a:gd name="T100" fmla="*/ 752 w 1081"/>
                <a:gd name="T101" fmla="*/ 1539 h 1618"/>
                <a:gd name="T102" fmla="*/ 773 w 1081"/>
                <a:gd name="T103" fmla="*/ 1578 h 1618"/>
                <a:gd name="T104" fmla="*/ 802 w 1081"/>
                <a:gd name="T105" fmla="*/ 1606 h 1618"/>
                <a:gd name="T106" fmla="*/ 836 w 1081"/>
                <a:gd name="T107" fmla="*/ 1596 h 1618"/>
                <a:gd name="T108" fmla="*/ 821 w 1081"/>
                <a:gd name="T109" fmla="*/ 1535 h 1618"/>
                <a:gd name="T110" fmla="*/ 841 w 1081"/>
                <a:gd name="T111" fmla="*/ 1450 h 1618"/>
                <a:gd name="T112" fmla="*/ 887 w 1081"/>
                <a:gd name="T113" fmla="*/ 1364 h 1618"/>
                <a:gd name="T114" fmla="*/ 946 w 1081"/>
                <a:gd name="T115" fmla="*/ 1314 h 1618"/>
                <a:gd name="T116" fmla="*/ 1063 w 1081"/>
                <a:gd name="T117" fmla="*/ 1120 h 1618"/>
                <a:gd name="T118" fmla="*/ 679 w 1081"/>
                <a:gd name="T119" fmla="*/ 585 h 1618"/>
                <a:gd name="T120" fmla="*/ 665 w 1081"/>
                <a:gd name="T121" fmla="*/ 549 h 1618"/>
                <a:gd name="T122" fmla="*/ 637 w 1081"/>
                <a:gd name="T123" fmla="*/ 504 h 1618"/>
                <a:gd name="T124" fmla="*/ 600 w 1081"/>
                <a:gd name="T125" fmla="*/ 525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1" h="1618">
                  <a:moveTo>
                    <a:pt x="1074" y="1071"/>
                  </a:moveTo>
                  <a:cubicBezTo>
                    <a:pt x="1074" y="1070"/>
                    <a:pt x="1073" y="1069"/>
                    <a:pt x="1072" y="1069"/>
                  </a:cubicBezTo>
                  <a:cubicBezTo>
                    <a:pt x="1070" y="1068"/>
                    <a:pt x="1068" y="1067"/>
                    <a:pt x="1067" y="1067"/>
                  </a:cubicBezTo>
                  <a:cubicBezTo>
                    <a:pt x="1063" y="1068"/>
                    <a:pt x="1061" y="1067"/>
                    <a:pt x="1058" y="1065"/>
                  </a:cubicBezTo>
                  <a:cubicBezTo>
                    <a:pt x="1055" y="1062"/>
                    <a:pt x="1051" y="1061"/>
                    <a:pt x="1049" y="1058"/>
                  </a:cubicBezTo>
                  <a:cubicBezTo>
                    <a:pt x="1046" y="1053"/>
                    <a:pt x="1040" y="1051"/>
                    <a:pt x="1035" y="1048"/>
                  </a:cubicBezTo>
                  <a:cubicBezTo>
                    <a:pt x="1032" y="1046"/>
                    <a:pt x="1030" y="1046"/>
                    <a:pt x="1027" y="1046"/>
                  </a:cubicBezTo>
                  <a:cubicBezTo>
                    <a:pt x="1018" y="1046"/>
                    <a:pt x="1009" y="1045"/>
                    <a:pt x="1000" y="1042"/>
                  </a:cubicBezTo>
                  <a:cubicBezTo>
                    <a:pt x="999" y="1042"/>
                    <a:pt x="998" y="1042"/>
                    <a:pt x="997" y="1043"/>
                  </a:cubicBezTo>
                  <a:cubicBezTo>
                    <a:pt x="995" y="1043"/>
                    <a:pt x="994" y="1044"/>
                    <a:pt x="993" y="1045"/>
                  </a:cubicBezTo>
                  <a:cubicBezTo>
                    <a:pt x="992" y="1045"/>
                    <a:pt x="991" y="1045"/>
                    <a:pt x="990" y="1043"/>
                  </a:cubicBezTo>
                  <a:cubicBezTo>
                    <a:pt x="990" y="1042"/>
                    <a:pt x="989" y="1040"/>
                    <a:pt x="988" y="1038"/>
                  </a:cubicBezTo>
                  <a:cubicBezTo>
                    <a:pt x="987" y="1037"/>
                    <a:pt x="986" y="1035"/>
                    <a:pt x="985" y="1035"/>
                  </a:cubicBezTo>
                  <a:cubicBezTo>
                    <a:pt x="980" y="1035"/>
                    <a:pt x="976" y="1032"/>
                    <a:pt x="971" y="1030"/>
                  </a:cubicBezTo>
                  <a:cubicBezTo>
                    <a:pt x="968" y="1029"/>
                    <a:pt x="964" y="1028"/>
                    <a:pt x="960" y="1027"/>
                  </a:cubicBezTo>
                  <a:cubicBezTo>
                    <a:pt x="957" y="1027"/>
                    <a:pt x="954" y="1028"/>
                    <a:pt x="953" y="1031"/>
                  </a:cubicBezTo>
                  <a:cubicBezTo>
                    <a:pt x="952" y="1031"/>
                    <a:pt x="952" y="1031"/>
                    <a:pt x="952" y="1031"/>
                  </a:cubicBezTo>
                  <a:cubicBezTo>
                    <a:pt x="951" y="1031"/>
                    <a:pt x="951" y="1031"/>
                    <a:pt x="951" y="1030"/>
                  </a:cubicBezTo>
                  <a:cubicBezTo>
                    <a:pt x="951" y="1029"/>
                    <a:pt x="951" y="1028"/>
                    <a:pt x="952" y="1028"/>
                  </a:cubicBezTo>
                  <a:cubicBezTo>
                    <a:pt x="952" y="1025"/>
                    <a:pt x="950" y="1023"/>
                    <a:pt x="949" y="1022"/>
                  </a:cubicBezTo>
                  <a:cubicBezTo>
                    <a:pt x="946" y="1021"/>
                    <a:pt x="943" y="1021"/>
                    <a:pt x="940" y="1020"/>
                  </a:cubicBezTo>
                  <a:cubicBezTo>
                    <a:pt x="940" y="1020"/>
                    <a:pt x="940" y="1021"/>
                    <a:pt x="940" y="1022"/>
                  </a:cubicBezTo>
                  <a:cubicBezTo>
                    <a:pt x="940" y="1022"/>
                    <a:pt x="940" y="1022"/>
                    <a:pt x="940" y="1022"/>
                  </a:cubicBezTo>
                  <a:cubicBezTo>
                    <a:pt x="940" y="1022"/>
                    <a:pt x="940" y="1022"/>
                    <a:pt x="940" y="1022"/>
                  </a:cubicBezTo>
                  <a:cubicBezTo>
                    <a:pt x="940" y="1022"/>
                    <a:pt x="940" y="1022"/>
                    <a:pt x="940" y="1022"/>
                  </a:cubicBezTo>
                  <a:cubicBezTo>
                    <a:pt x="940" y="1022"/>
                    <a:pt x="940" y="1022"/>
                    <a:pt x="940" y="1022"/>
                  </a:cubicBezTo>
                  <a:cubicBezTo>
                    <a:pt x="936" y="1021"/>
                    <a:pt x="933" y="1021"/>
                    <a:pt x="931" y="1024"/>
                  </a:cubicBezTo>
                  <a:cubicBezTo>
                    <a:pt x="930" y="1022"/>
                    <a:pt x="928" y="1022"/>
                    <a:pt x="927" y="1022"/>
                  </a:cubicBezTo>
                  <a:cubicBezTo>
                    <a:pt x="929" y="1019"/>
                    <a:pt x="932" y="1018"/>
                    <a:pt x="935" y="1017"/>
                  </a:cubicBezTo>
                  <a:cubicBezTo>
                    <a:pt x="936" y="1014"/>
                    <a:pt x="937" y="1012"/>
                    <a:pt x="938" y="1009"/>
                  </a:cubicBezTo>
                  <a:cubicBezTo>
                    <a:pt x="938" y="1007"/>
                    <a:pt x="938" y="1005"/>
                    <a:pt x="937" y="1004"/>
                  </a:cubicBezTo>
                  <a:cubicBezTo>
                    <a:pt x="935" y="1002"/>
                    <a:pt x="934" y="1000"/>
                    <a:pt x="933" y="998"/>
                  </a:cubicBezTo>
                  <a:cubicBezTo>
                    <a:pt x="930" y="995"/>
                    <a:pt x="927" y="991"/>
                    <a:pt x="927" y="986"/>
                  </a:cubicBezTo>
                  <a:cubicBezTo>
                    <a:pt x="926" y="984"/>
                    <a:pt x="925" y="982"/>
                    <a:pt x="923" y="981"/>
                  </a:cubicBezTo>
                  <a:cubicBezTo>
                    <a:pt x="917" y="975"/>
                    <a:pt x="911" y="968"/>
                    <a:pt x="902" y="967"/>
                  </a:cubicBezTo>
                  <a:cubicBezTo>
                    <a:pt x="901" y="966"/>
                    <a:pt x="900" y="966"/>
                    <a:pt x="899" y="965"/>
                  </a:cubicBezTo>
                  <a:cubicBezTo>
                    <a:pt x="895" y="963"/>
                    <a:pt x="891" y="963"/>
                    <a:pt x="887" y="963"/>
                  </a:cubicBezTo>
                  <a:cubicBezTo>
                    <a:pt x="883" y="963"/>
                    <a:pt x="878" y="963"/>
                    <a:pt x="874" y="963"/>
                  </a:cubicBezTo>
                  <a:cubicBezTo>
                    <a:pt x="873" y="963"/>
                    <a:pt x="872" y="963"/>
                    <a:pt x="871" y="962"/>
                  </a:cubicBezTo>
                  <a:cubicBezTo>
                    <a:pt x="867" y="960"/>
                    <a:pt x="864" y="956"/>
                    <a:pt x="859" y="956"/>
                  </a:cubicBezTo>
                  <a:cubicBezTo>
                    <a:pt x="859" y="955"/>
                    <a:pt x="858" y="955"/>
                    <a:pt x="858" y="954"/>
                  </a:cubicBezTo>
                  <a:cubicBezTo>
                    <a:pt x="858" y="952"/>
                    <a:pt x="857" y="950"/>
                    <a:pt x="855" y="949"/>
                  </a:cubicBezTo>
                  <a:cubicBezTo>
                    <a:pt x="853" y="947"/>
                    <a:pt x="851" y="944"/>
                    <a:pt x="848" y="942"/>
                  </a:cubicBezTo>
                  <a:cubicBezTo>
                    <a:pt x="846" y="941"/>
                    <a:pt x="844" y="940"/>
                    <a:pt x="842" y="939"/>
                  </a:cubicBezTo>
                  <a:cubicBezTo>
                    <a:pt x="840" y="939"/>
                    <a:pt x="838" y="939"/>
                    <a:pt x="836" y="938"/>
                  </a:cubicBezTo>
                  <a:cubicBezTo>
                    <a:pt x="835" y="938"/>
                    <a:pt x="834" y="938"/>
                    <a:pt x="834" y="936"/>
                  </a:cubicBezTo>
                  <a:cubicBezTo>
                    <a:pt x="835" y="933"/>
                    <a:pt x="833" y="931"/>
                    <a:pt x="830" y="930"/>
                  </a:cubicBezTo>
                  <a:cubicBezTo>
                    <a:pt x="827" y="928"/>
                    <a:pt x="824" y="927"/>
                    <a:pt x="821" y="926"/>
                  </a:cubicBezTo>
                  <a:cubicBezTo>
                    <a:pt x="820" y="925"/>
                    <a:pt x="819" y="925"/>
                    <a:pt x="819" y="924"/>
                  </a:cubicBezTo>
                  <a:cubicBezTo>
                    <a:pt x="819" y="922"/>
                    <a:pt x="820" y="922"/>
                    <a:pt x="821" y="922"/>
                  </a:cubicBezTo>
                  <a:cubicBezTo>
                    <a:pt x="822" y="922"/>
                    <a:pt x="822" y="922"/>
                    <a:pt x="822" y="922"/>
                  </a:cubicBezTo>
                  <a:cubicBezTo>
                    <a:pt x="823" y="921"/>
                    <a:pt x="823" y="921"/>
                    <a:pt x="823" y="920"/>
                  </a:cubicBezTo>
                  <a:cubicBezTo>
                    <a:pt x="823" y="920"/>
                    <a:pt x="822" y="919"/>
                    <a:pt x="822" y="919"/>
                  </a:cubicBezTo>
                  <a:cubicBezTo>
                    <a:pt x="819" y="918"/>
                    <a:pt x="815" y="919"/>
                    <a:pt x="812" y="919"/>
                  </a:cubicBezTo>
                  <a:cubicBezTo>
                    <a:pt x="810" y="919"/>
                    <a:pt x="808" y="918"/>
                    <a:pt x="807" y="917"/>
                  </a:cubicBezTo>
                  <a:cubicBezTo>
                    <a:pt x="806" y="916"/>
                    <a:pt x="805" y="917"/>
                    <a:pt x="805" y="917"/>
                  </a:cubicBezTo>
                  <a:cubicBezTo>
                    <a:pt x="804" y="918"/>
                    <a:pt x="804" y="920"/>
                    <a:pt x="804" y="920"/>
                  </a:cubicBezTo>
                  <a:cubicBezTo>
                    <a:pt x="800" y="923"/>
                    <a:pt x="795" y="926"/>
                    <a:pt x="790" y="922"/>
                  </a:cubicBezTo>
                  <a:cubicBezTo>
                    <a:pt x="788" y="921"/>
                    <a:pt x="785" y="920"/>
                    <a:pt x="782" y="921"/>
                  </a:cubicBezTo>
                  <a:cubicBezTo>
                    <a:pt x="778" y="921"/>
                    <a:pt x="775" y="921"/>
                    <a:pt x="771" y="921"/>
                  </a:cubicBezTo>
                  <a:cubicBezTo>
                    <a:pt x="770" y="921"/>
                    <a:pt x="769" y="921"/>
                    <a:pt x="768" y="919"/>
                  </a:cubicBezTo>
                  <a:cubicBezTo>
                    <a:pt x="768" y="919"/>
                    <a:pt x="768" y="918"/>
                    <a:pt x="768" y="918"/>
                  </a:cubicBezTo>
                  <a:cubicBezTo>
                    <a:pt x="767" y="916"/>
                    <a:pt x="766" y="914"/>
                    <a:pt x="763" y="914"/>
                  </a:cubicBezTo>
                  <a:cubicBezTo>
                    <a:pt x="762" y="913"/>
                    <a:pt x="760" y="913"/>
                    <a:pt x="759" y="913"/>
                  </a:cubicBezTo>
                  <a:cubicBezTo>
                    <a:pt x="756" y="912"/>
                    <a:pt x="754" y="911"/>
                    <a:pt x="753" y="908"/>
                  </a:cubicBezTo>
                  <a:cubicBezTo>
                    <a:pt x="753" y="907"/>
                    <a:pt x="752" y="906"/>
                    <a:pt x="751" y="906"/>
                  </a:cubicBezTo>
                  <a:cubicBezTo>
                    <a:pt x="750" y="906"/>
                    <a:pt x="748" y="907"/>
                    <a:pt x="747" y="908"/>
                  </a:cubicBezTo>
                  <a:cubicBezTo>
                    <a:pt x="747" y="909"/>
                    <a:pt x="746" y="910"/>
                    <a:pt x="746" y="910"/>
                  </a:cubicBezTo>
                  <a:cubicBezTo>
                    <a:pt x="746" y="913"/>
                    <a:pt x="745" y="914"/>
                    <a:pt x="742" y="915"/>
                  </a:cubicBezTo>
                  <a:cubicBezTo>
                    <a:pt x="741" y="916"/>
                    <a:pt x="739" y="916"/>
                    <a:pt x="737" y="917"/>
                  </a:cubicBezTo>
                  <a:cubicBezTo>
                    <a:pt x="736" y="918"/>
                    <a:pt x="735" y="917"/>
                    <a:pt x="734" y="916"/>
                  </a:cubicBezTo>
                  <a:cubicBezTo>
                    <a:pt x="734" y="915"/>
                    <a:pt x="733" y="914"/>
                    <a:pt x="734" y="913"/>
                  </a:cubicBezTo>
                  <a:cubicBezTo>
                    <a:pt x="736" y="911"/>
                    <a:pt x="738" y="910"/>
                    <a:pt x="739" y="908"/>
                  </a:cubicBezTo>
                  <a:cubicBezTo>
                    <a:pt x="740" y="907"/>
                    <a:pt x="739" y="905"/>
                    <a:pt x="738" y="904"/>
                  </a:cubicBezTo>
                  <a:cubicBezTo>
                    <a:pt x="737" y="904"/>
                    <a:pt x="736" y="904"/>
                    <a:pt x="735" y="904"/>
                  </a:cubicBezTo>
                  <a:cubicBezTo>
                    <a:pt x="732" y="904"/>
                    <a:pt x="730" y="905"/>
                    <a:pt x="728" y="907"/>
                  </a:cubicBezTo>
                  <a:cubicBezTo>
                    <a:pt x="725" y="910"/>
                    <a:pt x="722" y="911"/>
                    <a:pt x="719" y="912"/>
                  </a:cubicBezTo>
                  <a:cubicBezTo>
                    <a:pt x="715" y="913"/>
                    <a:pt x="712" y="913"/>
                    <a:pt x="709" y="916"/>
                  </a:cubicBezTo>
                  <a:cubicBezTo>
                    <a:pt x="708" y="916"/>
                    <a:pt x="707" y="916"/>
                    <a:pt x="706" y="916"/>
                  </a:cubicBezTo>
                  <a:cubicBezTo>
                    <a:pt x="704" y="915"/>
                    <a:pt x="702" y="917"/>
                    <a:pt x="700" y="918"/>
                  </a:cubicBezTo>
                  <a:cubicBezTo>
                    <a:pt x="698" y="921"/>
                    <a:pt x="696" y="923"/>
                    <a:pt x="696" y="926"/>
                  </a:cubicBezTo>
                  <a:cubicBezTo>
                    <a:pt x="696" y="929"/>
                    <a:pt x="694" y="931"/>
                    <a:pt x="692" y="932"/>
                  </a:cubicBezTo>
                  <a:cubicBezTo>
                    <a:pt x="690" y="934"/>
                    <a:pt x="688" y="935"/>
                    <a:pt x="686" y="937"/>
                  </a:cubicBezTo>
                  <a:cubicBezTo>
                    <a:pt x="685" y="938"/>
                    <a:pt x="685" y="940"/>
                    <a:pt x="685" y="941"/>
                  </a:cubicBezTo>
                  <a:cubicBezTo>
                    <a:pt x="685" y="941"/>
                    <a:pt x="685" y="941"/>
                    <a:pt x="685" y="941"/>
                  </a:cubicBezTo>
                  <a:cubicBezTo>
                    <a:pt x="685" y="942"/>
                    <a:pt x="685" y="942"/>
                    <a:pt x="685" y="942"/>
                  </a:cubicBezTo>
                  <a:cubicBezTo>
                    <a:pt x="685" y="941"/>
                    <a:pt x="685" y="941"/>
                    <a:pt x="685" y="941"/>
                  </a:cubicBezTo>
                  <a:cubicBezTo>
                    <a:pt x="685" y="941"/>
                    <a:pt x="685" y="941"/>
                    <a:pt x="685" y="941"/>
                  </a:cubicBezTo>
                  <a:cubicBezTo>
                    <a:pt x="684" y="941"/>
                    <a:pt x="683" y="941"/>
                    <a:pt x="683" y="940"/>
                  </a:cubicBezTo>
                  <a:cubicBezTo>
                    <a:pt x="681" y="939"/>
                    <a:pt x="679" y="937"/>
                    <a:pt x="677" y="935"/>
                  </a:cubicBezTo>
                  <a:cubicBezTo>
                    <a:pt x="674" y="933"/>
                    <a:pt x="671" y="932"/>
                    <a:pt x="668" y="931"/>
                  </a:cubicBezTo>
                  <a:cubicBezTo>
                    <a:pt x="663" y="930"/>
                    <a:pt x="659" y="930"/>
                    <a:pt x="655" y="932"/>
                  </a:cubicBezTo>
                  <a:cubicBezTo>
                    <a:pt x="654" y="933"/>
                    <a:pt x="652" y="933"/>
                    <a:pt x="651" y="934"/>
                  </a:cubicBezTo>
                  <a:cubicBezTo>
                    <a:pt x="648" y="936"/>
                    <a:pt x="645" y="937"/>
                    <a:pt x="641" y="935"/>
                  </a:cubicBezTo>
                  <a:cubicBezTo>
                    <a:pt x="635" y="934"/>
                    <a:pt x="631" y="930"/>
                    <a:pt x="628" y="926"/>
                  </a:cubicBezTo>
                  <a:cubicBezTo>
                    <a:pt x="626" y="923"/>
                    <a:pt x="624" y="920"/>
                    <a:pt x="622" y="917"/>
                  </a:cubicBezTo>
                  <a:cubicBezTo>
                    <a:pt x="622" y="917"/>
                    <a:pt x="621" y="915"/>
                    <a:pt x="621" y="914"/>
                  </a:cubicBezTo>
                  <a:cubicBezTo>
                    <a:pt x="621" y="911"/>
                    <a:pt x="621" y="907"/>
                    <a:pt x="624" y="904"/>
                  </a:cubicBezTo>
                  <a:cubicBezTo>
                    <a:pt x="625" y="903"/>
                    <a:pt x="625" y="901"/>
                    <a:pt x="625" y="900"/>
                  </a:cubicBezTo>
                  <a:cubicBezTo>
                    <a:pt x="625" y="896"/>
                    <a:pt x="626" y="892"/>
                    <a:pt x="627" y="889"/>
                  </a:cubicBezTo>
                  <a:cubicBezTo>
                    <a:pt x="628" y="885"/>
                    <a:pt x="628" y="882"/>
                    <a:pt x="628" y="878"/>
                  </a:cubicBezTo>
                  <a:cubicBezTo>
                    <a:pt x="628" y="877"/>
                    <a:pt x="628" y="877"/>
                    <a:pt x="627" y="876"/>
                  </a:cubicBezTo>
                  <a:cubicBezTo>
                    <a:pt x="626" y="876"/>
                    <a:pt x="624" y="875"/>
                    <a:pt x="623" y="875"/>
                  </a:cubicBezTo>
                  <a:cubicBezTo>
                    <a:pt x="623" y="875"/>
                    <a:pt x="623" y="875"/>
                    <a:pt x="623" y="875"/>
                  </a:cubicBezTo>
                  <a:cubicBezTo>
                    <a:pt x="623" y="875"/>
                    <a:pt x="623" y="875"/>
                    <a:pt x="623" y="875"/>
                  </a:cubicBezTo>
                  <a:cubicBezTo>
                    <a:pt x="623" y="875"/>
                    <a:pt x="623" y="875"/>
                    <a:pt x="623" y="875"/>
                  </a:cubicBezTo>
                  <a:cubicBezTo>
                    <a:pt x="623" y="875"/>
                    <a:pt x="623" y="875"/>
                    <a:pt x="623" y="875"/>
                  </a:cubicBezTo>
                  <a:cubicBezTo>
                    <a:pt x="620" y="872"/>
                    <a:pt x="618" y="871"/>
                    <a:pt x="614" y="871"/>
                  </a:cubicBezTo>
                  <a:cubicBezTo>
                    <a:pt x="611" y="871"/>
                    <a:pt x="607" y="870"/>
                    <a:pt x="604" y="869"/>
                  </a:cubicBezTo>
                  <a:cubicBezTo>
                    <a:pt x="600" y="869"/>
                    <a:pt x="597" y="871"/>
                    <a:pt x="593" y="870"/>
                  </a:cubicBezTo>
                  <a:cubicBezTo>
                    <a:pt x="590" y="870"/>
                    <a:pt x="587" y="871"/>
                    <a:pt x="584" y="871"/>
                  </a:cubicBezTo>
                  <a:cubicBezTo>
                    <a:pt x="582" y="871"/>
                    <a:pt x="580" y="870"/>
                    <a:pt x="578" y="870"/>
                  </a:cubicBezTo>
                  <a:cubicBezTo>
                    <a:pt x="577" y="870"/>
                    <a:pt x="577" y="869"/>
                    <a:pt x="578" y="868"/>
                  </a:cubicBezTo>
                  <a:cubicBezTo>
                    <a:pt x="581" y="865"/>
                    <a:pt x="583" y="861"/>
                    <a:pt x="582" y="856"/>
                  </a:cubicBezTo>
                  <a:cubicBezTo>
                    <a:pt x="582" y="854"/>
                    <a:pt x="583" y="852"/>
                    <a:pt x="583" y="850"/>
                  </a:cubicBezTo>
                  <a:cubicBezTo>
                    <a:pt x="583" y="849"/>
                    <a:pt x="584" y="848"/>
                    <a:pt x="585" y="848"/>
                  </a:cubicBezTo>
                  <a:cubicBezTo>
                    <a:pt x="588" y="848"/>
                    <a:pt x="589" y="846"/>
                    <a:pt x="590" y="844"/>
                  </a:cubicBezTo>
                  <a:cubicBezTo>
                    <a:pt x="590" y="841"/>
                    <a:pt x="591" y="838"/>
                    <a:pt x="591" y="836"/>
                  </a:cubicBezTo>
                  <a:cubicBezTo>
                    <a:pt x="590" y="832"/>
                    <a:pt x="591" y="830"/>
                    <a:pt x="594" y="827"/>
                  </a:cubicBezTo>
                  <a:cubicBezTo>
                    <a:pt x="595" y="825"/>
                    <a:pt x="597" y="823"/>
                    <a:pt x="598" y="822"/>
                  </a:cubicBezTo>
                  <a:cubicBezTo>
                    <a:pt x="599" y="821"/>
                    <a:pt x="599" y="820"/>
                    <a:pt x="599" y="819"/>
                  </a:cubicBezTo>
                  <a:cubicBezTo>
                    <a:pt x="600" y="817"/>
                    <a:pt x="598" y="814"/>
                    <a:pt x="596" y="814"/>
                  </a:cubicBezTo>
                  <a:cubicBezTo>
                    <a:pt x="591" y="814"/>
                    <a:pt x="587" y="813"/>
                    <a:pt x="582" y="815"/>
                  </a:cubicBezTo>
                  <a:cubicBezTo>
                    <a:pt x="579" y="816"/>
                    <a:pt x="575" y="817"/>
                    <a:pt x="571" y="817"/>
                  </a:cubicBezTo>
                  <a:cubicBezTo>
                    <a:pt x="568" y="817"/>
                    <a:pt x="566" y="819"/>
                    <a:pt x="564" y="821"/>
                  </a:cubicBezTo>
                  <a:cubicBezTo>
                    <a:pt x="564" y="823"/>
                    <a:pt x="563" y="825"/>
                    <a:pt x="562" y="827"/>
                  </a:cubicBezTo>
                  <a:cubicBezTo>
                    <a:pt x="561" y="832"/>
                    <a:pt x="559" y="837"/>
                    <a:pt x="554" y="841"/>
                  </a:cubicBezTo>
                  <a:cubicBezTo>
                    <a:pt x="553" y="845"/>
                    <a:pt x="550" y="845"/>
                    <a:pt x="546" y="844"/>
                  </a:cubicBezTo>
                  <a:cubicBezTo>
                    <a:pt x="545" y="843"/>
                    <a:pt x="543" y="843"/>
                    <a:pt x="541" y="844"/>
                  </a:cubicBezTo>
                  <a:cubicBezTo>
                    <a:pt x="537" y="845"/>
                    <a:pt x="534" y="846"/>
                    <a:pt x="530" y="847"/>
                  </a:cubicBezTo>
                  <a:cubicBezTo>
                    <a:pt x="527" y="848"/>
                    <a:pt x="524" y="848"/>
                    <a:pt x="522" y="845"/>
                  </a:cubicBezTo>
                  <a:cubicBezTo>
                    <a:pt x="520" y="843"/>
                    <a:pt x="517" y="842"/>
                    <a:pt x="515" y="841"/>
                  </a:cubicBezTo>
                  <a:cubicBezTo>
                    <a:pt x="512" y="840"/>
                    <a:pt x="510" y="838"/>
                    <a:pt x="509" y="835"/>
                  </a:cubicBezTo>
                  <a:cubicBezTo>
                    <a:pt x="507" y="832"/>
                    <a:pt x="505" y="828"/>
                    <a:pt x="502" y="825"/>
                  </a:cubicBezTo>
                  <a:cubicBezTo>
                    <a:pt x="501" y="824"/>
                    <a:pt x="500" y="822"/>
                    <a:pt x="500" y="820"/>
                  </a:cubicBezTo>
                  <a:cubicBezTo>
                    <a:pt x="499" y="817"/>
                    <a:pt x="499" y="813"/>
                    <a:pt x="498" y="810"/>
                  </a:cubicBezTo>
                  <a:cubicBezTo>
                    <a:pt x="498" y="808"/>
                    <a:pt x="498" y="806"/>
                    <a:pt x="498" y="803"/>
                  </a:cubicBezTo>
                  <a:cubicBezTo>
                    <a:pt x="498" y="796"/>
                    <a:pt x="499" y="788"/>
                    <a:pt x="501" y="780"/>
                  </a:cubicBezTo>
                  <a:cubicBezTo>
                    <a:pt x="501" y="779"/>
                    <a:pt x="501" y="777"/>
                    <a:pt x="502" y="776"/>
                  </a:cubicBezTo>
                  <a:cubicBezTo>
                    <a:pt x="505" y="773"/>
                    <a:pt x="506" y="770"/>
                    <a:pt x="505" y="766"/>
                  </a:cubicBezTo>
                  <a:cubicBezTo>
                    <a:pt x="505" y="761"/>
                    <a:pt x="506" y="756"/>
                    <a:pt x="508" y="751"/>
                  </a:cubicBezTo>
                  <a:cubicBezTo>
                    <a:pt x="509" y="746"/>
                    <a:pt x="512" y="743"/>
                    <a:pt x="517" y="742"/>
                  </a:cubicBezTo>
                  <a:cubicBezTo>
                    <a:pt x="522" y="741"/>
                    <a:pt x="527" y="739"/>
                    <a:pt x="531" y="735"/>
                  </a:cubicBezTo>
                  <a:cubicBezTo>
                    <a:pt x="534" y="733"/>
                    <a:pt x="538" y="732"/>
                    <a:pt x="541" y="731"/>
                  </a:cubicBezTo>
                  <a:cubicBezTo>
                    <a:pt x="544" y="730"/>
                    <a:pt x="547" y="730"/>
                    <a:pt x="550" y="731"/>
                  </a:cubicBezTo>
                  <a:cubicBezTo>
                    <a:pt x="552" y="732"/>
                    <a:pt x="554" y="733"/>
                    <a:pt x="557" y="732"/>
                  </a:cubicBezTo>
                  <a:cubicBezTo>
                    <a:pt x="559" y="731"/>
                    <a:pt x="561" y="731"/>
                    <a:pt x="563" y="733"/>
                  </a:cubicBezTo>
                  <a:cubicBezTo>
                    <a:pt x="565" y="737"/>
                    <a:pt x="569" y="737"/>
                    <a:pt x="573" y="737"/>
                  </a:cubicBezTo>
                  <a:cubicBezTo>
                    <a:pt x="576" y="736"/>
                    <a:pt x="578" y="735"/>
                    <a:pt x="580" y="734"/>
                  </a:cubicBezTo>
                  <a:cubicBezTo>
                    <a:pt x="580" y="732"/>
                    <a:pt x="581" y="730"/>
                    <a:pt x="581" y="728"/>
                  </a:cubicBezTo>
                  <a:cubicBezTo>
                    <a:pt x="581" y="726"/>
                    <a:pt x="583" y="725"/>
                    <a:pt x="585" y="724"/>
                  </a:cubicBezTo>
                  <a:cubicBezTo>
                    <a:pt x="586" y="724"/>
                    <a:pt x="588" y="724"/>
                    <a:pt x="589" y="724"/>
                  </a:cubicBezTo>
                  <a:cubicBezTo>
                    <a:pt x="594" y="723"/>
                    <a:pt x="600" y="724"/>
                    <a:pt x="605" y="724"/>
                  </a:cubicBezTo>
                  <a:cubicBezTo>
                    <a:pt x="611" y="723"/>
                    <a:pt x="616" y="725"/>
                    <a:pt x="620" y="729"/>
                  </a:cubicBezTo>
                  <a:cubicBezTo>
                    <a:pt x="622" y="731"/>
                    <a:pt x="624" y="731"/>
                    <a:pt x="626" y="730"/>
                  </a:cubicBezTo>
                  <a:cubicBezTo>
                    <a:pt x="627" y="729"/>
                    <a:pt x="628" y="729"/>
                    <a:pt x="630" y="728"/>
                  </a:cubicBezTo>
                  <a:cubicBezTo>
                    <a:pt x="631" y="728"/>
                    <a:pt x="633" y="728"/>
                    <a:pt x="634" y="729"/>
                  </a:cubicBezTo>
                  <a:cubicBezTo>
                    <a:pt x="637" y="732"/>
                    <a:pt x="639" y="735"/>
                    <a:pt x="641" y="738"/>
                  </a:cubicBezTo>
                  <a:cubicBezTo>
                    <a:pt x="642" y="740"/>
                    <a:pt x="643" y="741"/>
                    <a:pt x="642" y="743"/>
                  </a:cubicBezTo>
                  <a:cubicBezTo>
                    <a:pt x="641" y="744"/>
                    <a:pt x="641" y="745"/>
                    <a:pt x="641" y="746"/>
                  </a:cubicBezTo>
                  <a:cubicBezTo>
                    <a:pt x="640" y="749"/>
                    <a:pt x="640" y="751"/>
                    <a:pt x="641" y="753"/>
                  </a:cubicBezTo>
                  <a:cubicBezTo>
                    <a:pt x="643" y="759"/>
                    <a:pt x="647" y="764"/>
                    <a:pt x="649" y="770"/>
                  </a:cubicBezTo>
                  <a:cubicBezTo>
                    <a:pt x="650" y="772"/>
                    <a:pt x="652" y="775"/>
                    <a:pt x="654" y="777"/>
                  </a:cubicBezTo>
                  <a:cubicBezTo>
                    <a:pt x="656" y="779"/>
                    <a:pt x="660" y="778"/>
                    <a:pt x="661" y="776"/>
                  </a:cubicBezTo>
                  <a:cubicBezTo>
                    <a:pt x="664" y="772"/>
                    <a:pt x="666" y="767"/>
                    <a:pt x="666" y="762"/>
                  </a:cubicBezTo>
                  <a:cubicBezTo>
                    <a:pt x="666" y="761"/>
                    <a:pt x="666" y="760"/>
                    <a:pt x="666" y="759"/>
                  </a:cubicBezTo>
                  <a:cubicBezTo>
                    <a:pt x="665" y="757"/>
                    <a:pt x="664" y="754"/>
                    <a:pt x="663" y="751"/>
                  </a:cubicBezTo>
                  <a:cubicBezTo>
                    <a:pt x="663" y="748"/>
                    <a:pt x="663" y="745"/>
                    <a:pt x="662" y="742"/>
                  </a:cubicBezTo>
                  <a:cubicBezTo>
                    <a:pt x="662" y="742"/>
                    <a:pt x="662" y="741"/>
                    <a:pt x="662" y="741"/>
                  </a:cubicBezTo>
                  <a:cubicBezTo>
                    <a:pt x="658" y="733"/>
                    <a:pt x="659" y="724"/>
                    <a:pt x="660" y="715"/>
                  </a:cubicBezTo>
                  <a:cubicBezTo>
                    <a:pt x="660" y="713"/>
                    <a:pt x="660" y="712"/>
                    <a:pt x="661" y="711"/>
                  </a:cubicBezTo>
                  <a:cubicBezTo>
                    <a:pt x="665" y="706"/>
                    <a:pt x="669" y="701"/>
                    <a:pt x="675" y="700"/>
                  </a:cubicBezTo>
                  <a:cubicBezTo>
                    <a:pt x="676" y="700"/>
                    <a:pt x="677" y="699"/>
                    <a:pt x="677" y="699"/>
                  </a:cubicBezTo>
                  <a:cubicBezTo>
                    <a:pt x="680" y="698"/>
                    <a:pt x="681" y="697"/>
                    <a:pt x="683" y="695"/>
                  </a:cubicBezTo>
                  <a:cubicBezTo>
                    <a:pt x="684" y="694"/>
                    <a:pt x="685" y="692"/>
                    <a:pt x="686" y="691"/>
                  </a:cubicBezTo>
                  <a:cubicBezTo>
                    <a:pt x="687" y="690"/>
                    <a:pt x="689" y="689"/>
                    <a:pt x="690" y="688"/>
                  </a:cubicBezTo>
                  <a:cubicBezTo>
                    <a:pt x="693" y="687"/>
                    <a:pt x="695" y="686"/>
                    <a:pt x="696" y="684"/>
                  </a:cubicBezTo>
                  <a:cubicBezTo>
                    <a:pt x="700" y="681"/>
                    <a:pt x="703" y="679"/>
                    <a:pt x="707" y="678"/>
                  </a:cubicBezTo>
                  <a:cubicBezTo>
                    <a:pt x="709" y="678"/>
                    <a:pt x="711" y="676"/>
                    <a:pt x="711" y="674"/>
                  </a:cubicBezTo>
                  <a:cubicBezTo>
                    <a:pt x="711" y="673"/>
                    <a:pt x="712" y="673"/>
                    <a:pt x="713" y="672"/>
                  </a:cubicBezTo>
                  <a:cubicBezTo>
                    <a:pt x="714" y="671"/>
                    <a:pt x="715" y="670"/>
                    <a:pt x="716" y="669"/>
                  </a:cubicBezTo>
                  <a:cubicBezTo>
                    <a:pt x="717" y="669"/>
                    <a:pt x="718" y="667"/>
                    <a:pt x="717" y="666"/>
                  </a:cubicBezTo>
                  <a:cubicBezTo>
                    <a:pt x="716" y="665"/>
                    <a:pt x="715" y="663"/>
                    <a:pt x="716" y="661"/>
                  </a:cubicBezTo>
                  <a:cubicBezTo>
                    <a:pt x="718" y="659"/>
                    <a:pt x="718" y="656"/>
                    <a:pt x="716" y="653"/>
                  </a:cubicBezTo>
                  <a:cubicBezTo>
                    <a:pt x="716" y="652"/>
                    <a:pt x="715" y="651"/>
                    <a:pt x="715" y="650"/>
                  </a:cubicBezTo>
                  <a:cubicBezTo>
                    <a:pt x="715" y="646"/>
                    <a:pt x="716" y="643"/>
                    <a:pt x="716" y="640"/>
                  </a:cubicBezTo>
                  <a:cubicBezTo>
                    <a:pt x="716" y="640"/>
                    <a:pt x="717" y="639"/>
                    <a:pt x="717" y="639"/>
                  </a:cubicBezTo>
                  <a:cubicBezTo>
                    <a:pt x="717" y="639"/>
                    <a:pt x="718" y="640"/>
                    <a:pt x="718" y="640"/>
                  </a:cubicBezTo>
                  <a:cubicBezTo>
                    <a:pt x="720" y="641"/>
                    <a:pt x="719" y="643"/>
                    <a:pt x="719" y="645"/>
                  </a:cubicBezTo>
                  <a:cubicBezTo>
                    <a:pt x="719" y="645"/>
                    <a:pt x="720" y="646"/>
                    <a:pt x="721" y="646"/>
                  </a:cubicBezTo>
                  <a:cubicBezTo>
                    <a:pt x="721" y="647"/>
                    <a:pt x="721" y="646"/>
                    <a:pt x="722" y="646"/>
                  </a:cubicBezTo>
                  <a:cubicBezTo>
                    <a:pt x="724" y="643"/>
                    <a:pt x="726" y="641"/>
                    <a:pt x="727" y="638"/>
                  </a:cubicBezTo>
                  <a:cubicBezTo>
                    <a:pt x="728" y="637"/>
                    <a:pt x="728" y="635"/>
                    <a:pt x="728" y="634"/>
                  </a:cubicBezTo>
                  <a:cubicBezTo>
                    <a:pt x="729" y="632"/>
                    <a:pt x="729" y="631"/>
                    <a:pt x="729" y="630"/>
                  </a:cubicBezTo>
                  <a:cubicBezTo>
                    <a:pt x="729" y="629"/>
                    <a:pt x="729" y="629"/>
                    <a:pt x="730" y="629"/>
                  </a:cubicBezTo>
                  <a:cubicBezTo>
                    <a:pt x="732" y="629"/>
                    <a:pt x="734" y="628"/>
                    <a:pt x="735" y="627"/>
                  </a:cubicBezTo>
                  <a:cubicBezTo>
                    <a:pt x="738" y="623"/>
                    <a:pt x="741" y="619"/>
                    <a:pt x="741" y="615"/>
                  </a:cubicBezTo>
                  <a:cubicBezTo>
                    <a:pt x="742" y="611"/>
                    <a:pt x="744" y="610"/>
                    <a:pt x="748" y="610"/>
                  </a:cubicBezTo>
                  <a:cubicBezTo>
                    <a:pt x="750" y="610"/>
                    <a:pt x="752" y="609"/>
                    <a:pt x="754" y="609"/>
                  </a:cubicBezTo>
                  <a:cubicBezTo>
                    <a:pt x="755" y="609"/>
                    <a:pt x="756" y="608"/>
                    <a:pt x="757" y="607"/>
                  </a:cubicBezTo>
                  <a:cubicBezTo>
                    <a:pt x="758" y="607"/>
                    <a:pt x="758" y="607"/>
                    <a:pt x="758" y="607"/>
                  </a:cubicBezTo>
                  <a:cubicBezTo>
                    <a:pt x="758" y="606"/>
                    <a:pt x="758" y="606"/>
                    <a:pt x="757" y="606"/>
                  </a:cubicBezTo>
                  <a:cubicBezTo>
                    <a:pt x="757" y="605"/>
                    <a:pt x="756" y="605"/>
                    <a:pt x="755" y="605"/>
                  </a:cubicBezTo>
                  <a:cubicBezTo>
                    <a:pt x="754" y="605"/>
                    <a:pt x="754" y="605"/>
                    <a:pt x="754" y="604"/>
                  </a:cubicBezTo>
                  <a:cubicBezTo>
                    <a:pt x="754" y="604"/>
                    <a:pt x="755" y="604"/>
                    <a:pt x="755" y="604"/>
                  </a:cubicBezTo>
                  <a:cubicBezTo>
                    <a:pt x="755" y="604"/>
                    <a:pt x="756" y="604"/>
                    <a:pt x="756" y="604"/>
                  </a:cubicBezTo>
                  <a:cubicBezTo>
                    <a:pt x="763" y="605"/>
                    <a:pt x="769" y="601"/>
                    <a:pt x="775" y="601"/>
                  </a:cubicBezTo>
                  <a:cubicBezTo>
                    <a:pt x="776" y="601"/>
                    <a:pt x="777" y="600"/>
                    <a:pt x="778" y="600"/>
                  </a:cubicBezTo>
                  <a:cubicBezTo>
                    <a:pt x="780" y="598"/>
                    <a:pt x="780" y="597"/>
                    <a:pt x="778" y="595"/>
                  </a:cubicBezTo>
                  <a:cubicBezTo>
                    <a:pt x="775" y="594"/>
                    <a:pt x="774" y="592"/>
                    <a:pt x="775" y="590"/>
                  </a:cubicBezTo>
                  <a:cubicBezTo>
                    <a:pt x="776" y="587"/>
                    <a:pt x="776" y="585"/>
                    <a:pt x="777" y="583"/>
                  </a:cubicBezTo>
                  <a:cubicBezTo>
                    <a:pt x="779" y="578"/>
                    <a:pt x="782" y="575"/>
                    <a:pt x="787" y="573"/>
                  </a:cubicBezTo>
                  <a:cubicBezTo>
                    <a:pt x="789" y="572"/>
                    <a:pt x="792" y="571"/>
                    <a:pt x="794" y="570"/>
                  </a:cubicBezTo>
                  <a:cubicBezTo>
                    <a:pt x="795" y="568"/>
                    <a:pt x="797" y="568"/>
                    <a:pt x="799" y="568"/>
                  </a:cubicBezTo>
                  <a:cubicBezTo>
                    <a:pt x="804" y="568"/>
                    <a:pt x="809" y="566"/>
                    <a:pt x="813" y="565"/>
                  </a:cubicBezTo>
                  <a:cubicBezTo>
                    <a:pt x="815" y="565"/>
                    <a:pt x="815" y="563"/>
                    <a:pt x="816" y="562"/>
                  </a:cubicBezTo>
                  <a:cubicBezTo>
                    <a:pt x="816" y="561"/>
                    <a:pt x="817" y="560"/>
                    <a:pt x="818" y="560"/>
                  </a:cubicBezTo>
                  <a:cubicBezTo>
                    <a:pt x="822" y="559"/>
                    <a:pt x="826" y="558"/>
                    <a:pt x="829" y="557"/>
                  </a:cubicBezTo>
                  <a:cubicBezTo>
                    <a:pt x="830" y="557"/>
                    <a:pt x="830" y="558"/>
                    <a:pt x="830" y="558"/>
                  </a:cubicBezTo>
                  <a:cubicBezTo>
                    <a:pt x="830" y="558"/>
                    <a:pt x="830" y="559"/>
                    <a:pt x="830" y="559"/>
                  </a:cubicBezTo>
                  <a:cubicBezTo>
                    <a:pt x="828" y="560"/>
                    <a:pt x="827" y="560"/>
                    <a:pt x="825" y="561"/>
                  </a:cubicBezTo>
                  <a:cubicBezTo>
                    <a:pt x="822" y="563"/>
                    <a:pt x="820" y="565"/>
                    <a:pt x="818" y="568"/>
                  </a:cubicBezTo>
                  <a:cubicBezTo>
                    <a:pt x="818" y="569"/>
                    <a:pt x="818" y="571"/>
                    <a:pt x="818" y="572"/>
                  </a:cubicBezTo>
                  <a:cubicBezTo>
                    <a:pt x="818" y="575"/>
                    <a:pt x="820" y="577"/>
                    <a:pt x="822" y="578"/>
                  </a:cubicBezTo>
                  <a:cubicBezTo>
                    <a:pt x="822" y="578"/>
                    <a:pt x="823" y="578"/>
                    <a:pt x="824" y="578"/>
                  </a:cubicBezTo>
                  <a:cubicBezTo>
                    <a:pt x="829" y="576"/>
                    <a:pt x="833" y="574"/>
                    <a:pt x="836" y="570"/>
                  </a:cubicBezTo>
                  <a:cubicBezTo>
                    <a:pt x="838" y="567"/>
                    <a:pt x="840" y="566"/>
                    <a:pt x="842" y="567"/>
                  </a:cubicBezTo>
                  <a:cubicBezTo>
                    <a:pt x="848" y="565"/>
                    <a:pt x="854" y="563"/>
                    <a:pt x="860" y="561"/>
                  </a:cubicBezTo>
                  <a:cubicBezTo>
                    <a:pt x="862" y="561"/>
                    <a:pt x="863" y="560"/>
                    <a:pt x="865" y="560"/>
                  </a:cubicBezTo>
                  <a:cubicBezTo>
                    <a:pt x="866" y="556"/>
                    <a:pt x="870" y="557"/>
                    <a:pt x="872" y="555"/>
                  </a:cubicBezTo>
                  <a:cubicBezTo>
                    <a:pt x="873" y="555"/>
                    <a:pt x="874" y="554"/>
                    <a:pt x="875" y="554"/>
                  </a:cubicBezTo>
                  <a:cubicBezTo>
                    <a:pt x="876" y="554"/>
                    <a:pt x="877" y="553"/>
                    <a:pt x="877" y="553"/>
                  </a:cubicBezTo>
                  <a:cubicBezTo>
                    <a:pt x="878" y="552"/>
                    <a:pt x="879" y="550"/>
                    <a:pt x="878" y="550"/>
                  </a:cubicBezTo>
                  <a:cubicBezTo>
                    <a:pt x="876" y="548"/>
                    <a:pt x="874" y="546"/>
                    <a:pt x="875" y="542"/>
                  </a:cubicBezTo>
                  <a:cubicBezTo>
                    <a:pt x="875" y="542"/>
                    <a:pt x="875" y="541"/>
                    <a:pt x="875" y="541"/>
                  </a:cubicBezTo>
                  <a:cubicBezTo>
                    <a:pt x="874" y="540"/>
                    <a:pt x="873" y="540"/>
                    <a:pt x="872" y="540"/>
                  </a:cubicBezTo>
                  <a:cubicBezTo>
                    <a:pt x="868" y="543"/>
                    <a:pt x="865" y="547"/>
                    <a:pt x="862" y="551"/>
                  </a:cubicBezTo>
                  <a:cubicBezTo>
                    <a:pt x="861" y="553"/>
                    <a:pt x="860" y="553"/>
                    <a:pt x="859" y="553"/>
                  </a:cubicBezTo>
                  <a:cubicBezTo>
                    <a:pt x="858" y="552"/>
                    <a:pt x="857" y="552"/>
                    <a:pt x="856" y="552"/>
                  </a:cubicBezTo>
                  <a:cubicBezTo>
                    <a:pt x="855" y="553"/>
                    <a:pt x="854" y="553"/>
                    <a:pt x="854" y="553"/>
                  </a:cubicBezTo>
                  <a:cubicBezTo>
                    <a:pt x="853" y="553"/>
                    <a:pt x="852" y="552"/>
                    <a:pt x="851" y="552"/>
                  </a:cubicBezTo>
                  <a:cubicBezTo>
                    <a:pt x="850" y="552"/>
                    <a:pt x="849" y="552"/>
                    <a:pt x="848" y="551"/>
                  </a:cubicBezTo>
                  <a:cubicBezTo>
                    <a:pt x="845" y="551"/>
                    <a:pt x="844" y="550"/>
                    <a:pt x="844" y="547"/>
                  </a:cubicBezTo>
                  <a:cubicBezTo>
                    <a:pt x="840" y="547"/>
                    <a:pt x="838" y="545"/>
                    <a:pt x="837" y="541"/>
                  </a:cubicBezTo>
                  <a:cubicBezTo>
                    <a:pt x="837" y="537"/>
                    <a:pt x="837" y="533"/>
                    <a:pt x="838" y="530"/>
                  </a:cubicBezTo>
                  <a:cubicBezTo>
                    <a:pt x="839" y="529"/>
                    <a:pt x="838" y="527"/>
                    <a:pt x="836" y="527"/>
                  </a:cubicBezTo>
                  <a:cubicBezTo>
                    <a:pt x="836" y="527"/>
                    <a:pt x="835" y="527"/>
                    <a:pt x="834" y="527"/>
                  </a:cubicBezTo>
                  <a:cubicBezTo>
                    <a:pt x="834" y="527"/>
                    <a:pt x="833" y="526"/>
                    <a:pt x="833" y="526"/>
                  </a:cubicBezTo>
                  <a:cubicBezTo>
                    <a:pt x="834" y="526"/>
                    <a:pt x="834" y="526"/>
                    <a:pt x="835" y="526"/>
                  </a:cubicBezTo>
                  <a:cubicBezTo>
                    <a:pt x="838" y="524"/>
                    <a:pt x="841" y="523"/>
                    <a:pt x="843" y="521"/>
                  </a:cubicBezTo>
                  <a:cubicBezTo>
                    <a:pt x="844" y="520"/>
                    <a:pt x="845" y="518"/>
                    <a:pt x="844" y="516"/>
                  </a:cubicBezTo>
                  <a:cubicBezTo>
                    <a:pt x="843" y="515"/>
                    <a:pt x="842" y="513"/>
                    <a:pt x="841" y="513"/>
                  </a:cubicBezTo>
                  <a:cubicBezTo>
                    <a:pt x="838" y="510"/>
                    <a:pt x="834" y="509"/>
                    <a:pt x="830" y="510"/>
                  </a:cubicBezTo>
                  <a:cubicBezTo>
                    <a:pt x="820" y="513"/>
                    <a:pt x="810" y="514"/>
                    <a:pt x="801" y="520"/>
                  </a:cubicBezTo>
                  <a:cubicBezTo>
                    <a:pt x="801" y="521"/>
                    <a:pt x="801" y="521"/>
                    <a:pt x="801" y="521"/>
                  </a:cubicBezTo>
                  <a:cubicBezTo>
                    <a:pt x="801" y="521"/>
                    <a:pt x="801" y="521"/>
                    <a:pt x="801" y="521"/>
                  </a:cubicBezTo>
                  <a:cubicBezTo>
                    <a:pt x="799" y="522"/>
                    <a:pt x="798" y="524"/>
                    <a:pt x="797" y="525"/>
                  </a:cubicBezTo>
                  <a:cubicBezTo>
                    <a:pt x="797" y="525"/>
                    <a:pt x="797" y="525"/>
                    <a:pt x="797" y="525"/>
                  </a:cubicBezTo>
                  <a:cubicBezTo>
                    <a:pt x="795" y="526"/>
                    <a:pt x="794" y="527"/>
                    <a:pt x="792" y="527"/>
                  </a:cubicBezTo>
                  <a:cubicBezTo>
                    <a:pt x="791" y="528"/>
                    <a:pt x="790" y="529"/>
                    <a:pt x="789" y="529"/>
                  </a:cubicBezTo>
                  <a:cubicBezTo>
                    <a:pt x="789" y="530"/>
                    <a:pt x="789" y="530"/>
                    <a:pt x="789" y="530"/>
                  </a:cubicBezTo>
                  <a:cubicBezTo>
                    <a:pt x="789" y="529"/>
                    <a:pt x="789" y="529"/>
                    <a:pt x="789" y="529"/>
                  </a:cubicBezTo>
                  <a:cubicBezTo>
                    <a:pt x="790" y="528"/>
                    <a:pt x="791" y="528"/>
                    <a:pt x="792" y="527"/>
                  </a:cubicBezTo>
                  <a:cubicBezTo>
                    <a:pt x="793" y="526"/>
                    <a:pt x="795" y="526"/>
                    <a:pt x="797" y="525"/>
                  </a:cubicBezTo>
                  <a:cubicBezTo>
                    <a:pt x="797" y="525"/>
                    <a:pt x="797" y="525"/>
                    <a:pt x="797" y="525"/>
                  </a:cubicBezTo>
                  <a:cubicBezTo>
                    <a:pt x="797" y="522"/>
                    <a:pt x="798" y="521"/>
                    <a:pt x="801" y="521"/>
                  </a:cubicBezTo>
                  <a:cubicBezTo>
                    <a:pt x="801" y="521"/>
                    <a:pt x="801" y="521"/>
                    <a:pt x="801" y="521"/>
                  </a:cubicBezTo>
                  <a:cubicBezTo>
                    <a:pt x="801" y="521"/>
                    <a:pt x="801" y="521"/>
                    <a:pt x="801" y="520"/>
                  </a:cubicBezTo>
                  <a:cubicBezTo>
                    <a:pt x="801" y="519"/>
                    <a:pt x="802" y="517"/>
                    <a:pt x="803" y="516"/>
                  </a:cubicBezTo>
                  <a:cubicBezTo>
                    <a:pt x="807" y="513"/>
                    <a:pt x="811" y="510"/>
                    <a:pt x="816" y="509"/>
                  </a:cubicBezTo>
                  <a:cubicBezTo>
                    <a:pt x="819" y="508"/>
                    <a:pt x="822" y="507"/>
                    <a:pt x="823" y="504"/>
                  </a:cubicBezTo>
                  <a:cubicBezTo>
                    <a:pt x="823" y="503"/>
                    <a:pt x="824" y="503"/>
                    <a:pt x="824" y="502"/>
                  </a:cubicBezTo>
                  <a:cubicBezTo>
                    <a:pt x="827" y="500"/>
                    <a:pt x="829" y="498"/>
                    <a:pt x="831" y="496"/>
                  </a:cubicBezTo>
                  <a:cubicBezTo>
                    <a:pt x="834" y="495"/>
                    <a:pt x="836" y="496"/>
                    <a:pt x="839" y="497"/>
                  </a:cubicBezTo>
                  <a:cubicBezTo>
                    <a:pt x="850" y="497"/>
                    <a:pt x="860" y="498"/>
                    <a:pt x="871" y="500"/>
                  </a:cubicBezTo>
                  <a:cubicBezTo>
                    <a:pt x="875" y="500"/>
                    <a:pt x="880" y="498"/>
                    <a:pt x="884" y="499"/>
                  </a:cubicBezTo>
                  <a:cubicBezTo>
                    <a:pt x="885" y="499"/>
                    <a:pt x="886" y="499"/>
                    <a:pt x="887" y="498"/>
                  </a:cubicBezTo>
                  <a:cubicBezTo>
                    <a:pt x="888" y="498"/>
                    <a:pt x="890" y="498"/>
                    <a:pt x="891" y="497"/>
                  </a:cubicBezTo>
                  <a:cubicBezTo>
                    <a:pt x="893" y="495"/>
                    <a:pt x="896" y="493"/>
                    <a:pt x="898" y="491"/>
                  </a:cubicBezTo>
                  <a:cubicBezTo>
                    <a:pt x="900" y="488"/>
                    <a:pt x="902" y="487"/>
                    <a:pt x="905" y="487"/>
                  </a:cubicBezTo>
                  <a:cubicBezTo>
                    <a:pt x="907" y="486"/>
                    <a:pt x="909" y="486"/>
                    <a:pt x="910" y="486"/>
                  </a:cubicBezTo>
                  <a:cubicBezTo>
                    <a:pt x="916" y="486"/>
                    <a:pt x="920" y="483"/>
                    <a:pt x="925" y="480"/>
                  </a:cubicBezTo>
                  <a:cubicBezTo>
                    <a:pt x="927" y="478"/>
                    <a:pt x="928" y="476"/>
                    <a:pt x="927" y="473"/>
                  </a:cubicBezTo>
                  <a:cubicBezTo>
                    <a:pt x="926" y="471"/>
                    <a:pt x="926" y="470"/>
                    <a:pt x="927" y="468"/>
                  </a:cubicBezTo>
                  <a:cubicBezTo>
                    <a:pt x="928" y="467"/>
                    <a:pt x="928" y="465"/>
                    <a:pt x="928" y="464"/>
                  </a:cubicBezTo>
                  <a:cubicBezTo>
                    <a:pt x="929" y="463"/>
                    <a:pt x="928" y="461"/>
                    <a:pt x="928" y="460"/>
                  </a:cubicBezTo>
                  <a:cubicBezTo>
                    <a:pt x="926" y="458"/>
                    <a:pt x="924" y="455"/>
                    <a:pt x="920" y="456"/>
                  </a:cubicBezTo>
                  <a:cubicBezTo>
                    <a:pt x="920" y="456"/>
                    <a:pt x="920" y="456"/>
                    <a:pt x="920" y="456"/>
                  </a:cubicBezTo>
                  <a:cubicBezTo>
                    <a:pt x="919" y="456"/>
                    <a:pt x="919" y="456"/>
                    <a:pt x="919" y="456"/>
                  </a:cubicBezTo>
                  <a:cubicBezTo>
                    <a:pt x="920" y="456"/>
                    <a:pt x="920" y="456"/>
                    <a:pt x="920" y="456"/>
                  </a:cubicBezTo>
                  <a:cubicBezTo>
                    <a:pt x="920" y="456"/>
                    <a:pt x="920" y="456"/>
                    <a:pt x="920" y="456"/>
                  </a:cubicBezTo>
                  <a:cubicBezTo>
                    <a:pt x="920" y="455"/>
                    <a:pt x="920" y="454"/>
                    <a:pt x="919" y="453"/>
                  </a:cubicBezTo>
                  <a:cubicBezTo>
                    <a:pt x="919" y="451"/>
                    <a:pt x="918" y="449"/>
                    <a:pt x="915" y="449"/>
                  </a:cubicBezTo>
                  <a:cubicBezTo>
                    <a:pt x="914" y="449"/>
                    <a:pt x="913" y="449"/>
                    <a:pt x="912" y="449"/>
                  </a:cubicBezTo>
                  <a:cubicBezTo>
                    <a:pt x="912" y="449"/>
                    <a:pt x="911" y="449"/>
                    <a:pt x="911" y="449"/>
                  </a:cubicBezTo>
                  <a:cubicBezTo>
                    <a:pt x="911" y="448"/>
                    <a:pt x="912" y="448"/>
                    <a:pt x="912" y="447"/>
                  </a:cubicBezTo>
                  <a:cubicBezTo>
                    <a:pt x="913" y="447"/>
                    <a:pt x="914" y="447"/>
                    <a:pt x="915" y="446"/>
                  </a:cubicBezTo>
                  <a:cubicBezTo>
                    <a:pt x="917" y="446"/>
                    <a:pt x="917" y="444"/>
                    <a:pt x="916" y="442"/>
                  </a:cubicBezTo>
                  <a:cubicBezTo>
                    <a:pt x="915" y="441"/>
                    <a:pt x="914" y="439"/>
                    <a:pt x="912" y="440"/>
                  </a:cubicBezTo>
                  <a:cubicBezTo>
                    <a:pt x="911" y="440"/>
                    <a:pt x="910" y="440"/>
                    <a:pt x="909" y="440"/>
                  </a:cubicBezTo>
                  <a:cubicBezTo>
                    <a:pt x="907" y="436"/>
                    <a:pt x="903" y="435"/>
                    <a:pt x="899" y="433"/>
                  </a:cubicBezTo>
                  <a:cubicBezTo>
                    <a:pt x="898" y="433"/>
                    <a:pt x="898" y="432"/>
                    <a:pt x="897" y="432"/>
                  </a:cubicBezTo>
                  <a:cubicBezTo>
                    <a:pt x="897" y="428"/>
                    <a:pt x="894" y="425"/>
                    <a:pt x="891" y="423"/>
                  </a:cubicBezTo>
                  <a:cubicBezTo>
                    <a:pt x="889" y="422"/>
                    <a:pt x="888" y="420"/>
                    <a:pt x="887" y="419"/>
                  </a:cubicBezTo>
                  <a:cubicBezTo>
                    <a:pt x="886" y="417"/>
                    <a:pt x="886" y="416"/>
                    <a:pt x="887" y="415"/>
                  </a:cubicBezTo>
                  <a:cubicBezTo>
                    <a:pt x="888" y="413"/>
                    <a:pt x="890" y="412"/>
                    <a:pt x="891" y="411"/>
                  </a:cubicBezTo>
                  <a:cubicBezTo>
                    <a:pt x="892" y="410"/>
                    <a:pt x="892" y="408"/>
                    <a:pt x="891" y="407"/>
                  </a:cubicBezTo>
                  <a:cubicBezTo>
                    <a:pt x="890" y="404"/>
                    <a:pt x="889" y="402"/>
                    <a:pt x="889" y="398"/>
                  </a:cubicBezTo>
                  <a:cubicBezTo>
                    <a:pt x="889" y="398"/>
                    <a:pt x="888" y="396"/>
                    <a:pt x="888" y="396"/>
                  </a:cubicBezTo>
                  <a:cubicBezTo>
                    <a:pt x="886" y="394"/>
                    <a:pt x="887" y="392"/>
                    <a:pt x="885" y="391"/>
                  </a:cubicBezTo>
                  <a:cubicBezTo>
                    <a:pt x="884" y="390"/>
                    <a:pt x="885" y="388"/>
                    <a:pt x="885" y="387"/>
                  </a:cubicBezTo>
                  <a:cubicBezTo>
                    <a:pt x="884" y="385"/>
                    <a:pt x="884" y="383"/>
                    <a:pt x="884" y="381"/>
                  </a:cubicBezTo>
                  <a:cubicBezTo>
                    <a:pt x="884" y="379"/>
                    <a:pt x="883" y="377"/>
                    <a:pt x="882" y="375"/>
                  </a:cubicBezTo>
                  <a:cubicBezTo>
                    <a:pt x="881" y="370"/>
                    <a:pt x="880" y="365"/>
                    <a:pt x="879" y="360"/>
                  </a:cubicBezTo>
                  <a:cubicBezTo>
                    <a:pt x="879" y="358"/>
                    <a:pt x="879" y="357"/>
                    <a:pt x="878" y="356"/>
                  </a:cubicBezTo>
                  <a:cubicBezTo>
                    <a:pt x="878" y="355"/>
                    <a:pt x="877" y="355"/>
                    <a:pt x="877" y="354"/>
                  </a:cubicBezTo>
                  <a:cubicBezTo>
                    <a:pt x="876" y="354"/>
                    <a:pt x="876" y="354"/>
                    <a:pt x="876" y="355"/>
                  </a:cubicBezTo>
                  <a:cubicBezTo>
                    <a:pt x="873" y="359"/>
                    <a:pt x="869" y="363"/>
                    <a:pt x="867" y="368"/>
                  </a:cubicBezTo>
                  <a:cubicBezTo>
                    <a:pt x="865" y="372"/>
                    <a:pt x="862" y="377"/>
                    <a:pt x="856" y="379"/>
                  </a:cubicBezTo>
                  <a:cubicBezTo>
                    <a:pt x="855" y="379"/>
                    <a:pt x="854" y="381"/>
                    <a:pt x="853" y="381"/>
                  </a:cubicBezTo>
                  <a:cubicBezTo>
                    <a:pt x="851" y="382"/>
                    <a:pt x="850" y="383"/>
                    <a:pt x="848" y="384"/>
                  </a:cubicBezTo>
                  <a:cubicBezTo>
                    <a:pt x="846" y="385"/>
                    <a:pt x="844" y="384"/>
                    <a:pt x="843" y="383"/>
                  </a:cubicBezTo>
                  <a:cubicBezTo>
                    <a:pt x="841" y="382"/>
                    <a:pt x="840" y="381"/>
                    <a:pt x="840" y="379"/>
                  </a:cubicBezTo>
                  <a:cubicBezTo>
                    <a:pt x="839" y="377"/>
                    <a:pt x="838" y="376"/>
                    <a:pt x="836" y="375"/>
                  </a:cubicBezTo>
                  <a:cubicBezTo>
                    <a:pt x="834" y="374"/>
                    <a:pt x="833" y="372"/>
                    <a:pt x="834" y="369"/>
                  </a:cubicBezTo>
                  <a:cubicBezTo>
                    <a:pt x="834" y="366"/>
                    <a:pt x="836" y="363"/>
                    <a:pt x="835" y="359"/>
                  </a:cubicBezTo>
                  <a:cubicBezTo>
                    <a:pt x="834" y="358"/>
                    <a:pt x="835" y="357"/>
                    <a:pt x="836" y="356"/>
                  </a:cubicBezTo>
                  <a:cubicBezTo>
                    <a:pt x="837" y="352"/>
                    <a:pt x="838" y="349"/>
                    <a:pt x="840" y="346"/>
                  </a:cubicBezTo>
                  <a:cubicBezTo>
                    <a:pt x="841" y="345"/>
                    <a:pt x="840" y="343"/>
                    <a:pt x="839" y="343"/>
                  </a:cubicBezTo>
                  <a:cubicBezTo>
                    <a:pt x="836" y="342"/>
                    <a:pt x="834" y="339"/>
                    <a:pt x="830" y="339"/>
                  </a:cubicBezTo>
                  <a:cubicBezTo>
                    <a:pt x="829" y="339"/>
                    <a:pt x="827" y="338"/>
                    <a:pt x="826" y="337"/>
                  </a:cubicBezTo>
                  <a:cubicBezTo>
                    <a:pt x="825" y="337"/>
                    <a:pt x="824" y="336"/>
                    <a:pt x="824" y="335"/>
                  </a:cubicBezTo>
                  <a:cubicBezTo>
                    <a:pt x="824" y="333"/>
                    <a:pt x="825" y="332"/>
                    <a:pt x="824" y="331"/>
                  </a:cubicBezTo>
                  <a:cubicBezTo>
                    <a:pt x="822" y="329"/>
                    <a:pt x="820" y="327"/>
                    <a:pt x="819" y="324"/>
                  </a:cubicBezTo>
                  <a:cubicBezTo>
                    <a:pt x="819" y="322"/>
                    <a:pt x="817" y="321"/>
                    <a:pt x="816" y="319"/>
                  </a:cubicBezTo>
                  <a:cubicBezTo>
                    <a:pt x="814" y="317"/>
                    <a:pt x="812" y="315"/>
                    <a:pt x="809" y="317"/>
                  </a:cubicBezTo>
                  <a:cubicBezTo>
                    <a:pt x="807" y="317"/>
                    <a:pt x="806" y="317"/>
                    <a:pt x="804" y="317"/>
                  </a:cubicBezTo>
                  <a:cubicBezTo>
                    <a:pt x="800" y="316"/>
                    <a:pt x="795" y="316"/>
                    <a:pt x="791" y="313"/>
                  </a:cubicBezTo>
                  <a:cubicBezTo>
                    <a:pt x="790" y="312"/>
                    <a:pt x="788" y="312"/>
                    <a:pt x="786" y="311"/>
                  </a:cubicBezTo>
                  <a:cubicBezTo>
                    <a:pt x="782" y="310"/>
                    <a:pt x="777" y="313"/>
                    <a:pt x="775" y="317"/>
                  </a:cubicBezTo>
                  <a:cubicBezTo>
                    <a:pt x="774" y="319"/>
                    <a:pt x="774" y="322"/>
                    <a:pt x="775" y="324"/>
                  </a:cubicBezTo>
                  <a:cubicBezTo>
                    <a:pt x="776" y="326"/>
                    <a:pt x="777" y="328"/>
                    <a:pt x="775" y="330"/>
                  </a:cubicBezTo>
                  <a:cubicBezTo>
                    <a:pt x="774" y="332"/>
                    <a:pt x="771" y="334"/>
                    <a:pt x="770" y="337"/>
                  </a:cubicBezTo>
                  <a:cubicBezTo>
                    <a:pt x="769" y="340"/>
                    <a:pt x="772" y="343"/>
                    <a:pt x="771" y="346"/>
                  </a:cubicBezTo>
                  <a:cubicBezTo>
                    <a:pt x="771" y="348"/>
                    <a:pt x="771" y="349"/>
                    <a:pt x="771" y="351"/>
                  </a:cubicBezTo>
                  <a:cubicBezTo>
                    <a:pt x="772" y="353"/>
                    <a:pt x="771" y="355"/>
                    <a:pt x="769" y="356"/>
                  </a:cubicBezTo>
                  <a:cubicBezTo>
                    <a:pt x="768" y="357"/>
                    <a:pt x="766" y="357"/>
                    <a:pt x="766" y="358"/>
                  </a:cubicBezTo>
                  <a:cubicBezTo>
                    <a:pt x="764" y="363"/>
                    <a:pt x="760" y="365"/>
                    <a:pt x="757" y="369"/>
                  </a:cubicBezTo>
                  <a:cubicBezTo>
                    <a:pt x="755" y="371"/>
                    <a:pt x="755" y="373"/>
                    <a:pt x="756" y="375"/>
                  </a:cubicBezTo>
                  <a:cubicBezTo>
                    <a:pt x="758" y="377"/>
                    <a:pt x="759" y="378"/>
                    <a:pt x="760" y="379"/>
                  </a:cubicBezTo>
                  <a:cubicBezTo>
                    <a:pt x="761" y="381"/>
                    <a:pt x="762" y="382"/>
                    <a:pt x="762" y="383"/>
                  </a:cubicBezTo>
                  <a:cubicBezTo>
                    <a:pt x="763" y="387"/>
                    <a:pt x="763" y="391"/>
                    <a:pt x="764" y="395"/>
                  </a:cubicBezTo>
                  <a:cubicBezTo>
                    <a:pt x="765" y="400"/>
                    <a:pt x="761" y="404"/>
                    <a:pt x="763" y="409"/>
                  </a:cubicBezTo>
                  <a:cubicBezTo>
                    <a:pt x="763" y="409"/>
                    <a:pt x="762" y="410"/>
                    <a:pt x="762" y="410"/>
                  </a:cubicBezTo>
                  <a:cubicBezTo>
                    <a:pt x="760" y="411"/>
                    <a:pt x="759" y="412"/>
                    <a:pt x="757" y="413"/>
                  </a:cubicBezTo>
                  <a:cubicBezTo>
                    <a:pt x="753" y="418"/>
                    <a:pt x="747" y="421"/>
                    <a:pt x="741" y="423"/>
                  </a:cubicBezTo>
                  <a:cubicBezTo>
                    <a:pt x="738" y="425"/>
                    <a:pt x="735" y="426"/>
                    <a:pt x="733" y="427"/>
                  </a:cubicBezTo>
                  <a:cubicBezTo>
                    <a:pt x="731" y="428"/>
                    <a:pt x="730" y="429"/>
                    <a:pt x="730" y="431"/>
                  </a:cubicBezTo>
                  <a:cubicBezTo>
                    <a:pt x="730" y="436"/>
                    <a:pt x="730" y="440"/>
                    <a:pt x="730" y="444"/>
                  </a:cubicBezTo>
                  <a:cubicBezTo>
                    <a:pt x="729" y="447"/>
                    <a:pt x="729" y="450"/>
                    <a:pt x="729" y="453"/>
                  </a:cubicBezTo>
                  <a:cubicBezTo>
                    <a:pt x="729" y="456"/>
                    <a:pt x="729" y="459"/>
                    <a:pt x="729" y="462"/>
                  </a:cubicBezTo>
                  <a:cubicBezTo>
                    <a:pt x="729" y="463"/>
                    <a:pt x="729" y="464"/>
                    <a:pt x="728" y="465"/>
                  </a:cubicBezTo>
                  <a:cubicBezTo>
                    <a:pt x="728" y="467"/>
                    <a:pt x="726" y="469"/>
                    <a:pt x="725" y="471"/>
                  </a:cubicBezTo>
                  <a:cubicBezTo>
                    <a:pt x="725" y="471"/>
                    <a:pt x="724" y="472"/>
                    <a:pt x="723" y="472"/>
                  </a:cubicBezTo>
                  <a:cubicBezTo>
                    <a:pt x="721" y="471"/>
                    <a:pt x="719" y="473"/>
                    <a:pt x="718" y="475"/>
                  </a:cubicBezTo>
                  <a:cubicBezTo>
                    <a:pt x="717" y="475"/>
                    <a:pt x="714" y="475"/>
                    <a:pt x="714" y="474"/>
                  </a:cubicBezTo>
                  <a:cubicBezTo>
                    <a:pt x="713" y="473"/>
                    <a:pt x="713" y="472"/>
                    <a:pt x="712" y="471"/>
                  </a:cubicBezTo>
                  <a:cubicBezTo>
                    <a:pt x="712" y="469"/>
                    <a:pt x="711" y="467"/>
                    <a:pt x="710" y="466"/>
                  </a:cubicBezTo>
                  <a:cubicBezTo>
                    <a:pt x="706" y="463"/>
                    <a:pt x="705" y="458"/>
                    <a:pt x="702" y="454"/>
                  </a:cubicBezTo>
                  <a:cubicBezTo>
                    <a:pt x="701" y="452"/>
                    <a:pt x="702" y="451"/>
                    <a:pt x="702" y="449"/>
                  </a:cubicBezTo>
                  <a:cubicBezTo>
                    <a:pt x="705" y="444"/>
                    <a:pt x="707" y="439"/>
                    <a:pt x="707" y="434"/>
                  </a:cubicBezTo>
                  <a:cubicBezTo>
                    <a:pt x="707" y="432"/>
                    <a:pt x="708" y="430"/>
                    <a:pt x="709" y="428"/>
                  </a:cubicBezTo>
                  <a:cubicBezTo>
                    <a:pt x="709" y="427"/>
                    <a:pt x="710" y="425"/>
                    <a:pt x="710" y="423"/>
                  </a:cubicBezTo>
                  <a:cubicBezTo>
                    <a:pt x="711" y="422"/>
                    <a:pt x="710" y="420"/>
                    <a:pt x="709" y="420"/>
                  </a:cubicBezTo>
                  <a:cubicBezTo>
                    <a:pt x="703" y="420"/>
                    <a:pt x="697" y="417"/>
                    <a:pt x="691" y="418"/>
                  </a:cubicBezTo>
                  <a:cubicBezTo>
                    <a:pt x="689" y="418"/>
                    <a:pt x="688" y="417"/>
                    <a:pt x="687" y="416"/>
                  </a:cubicBezTo>
                  <a:cubicBezTo>
                    <a:pt x="684" y="412"/>
                    <a:pt x="681" y="409"/>
                    <a:pt x="677" y="407"/>
                  </a:cubicBezTo>
                  <a:cubicBezTo>
                    <a:pt x="673" y="405"/>
                    <a:pt x="670" y="403"/>
                    <a:pt x="668" y="399"/>
                  </a:cubicBezTo>
                  <a:cubicBezTo>
                    <a:pt x="666" y="395"/>
                    <a:pt x="662" y="392"/>
                    <a:pt x="658" y="389"/>
                  </a:cubicBezTo>
                  <a:cubicBezTo>
                    <a:pt x="655" y="387"/>
                    <a:pt x="651" y="385"/>
                    <a:pt x="647" y="383"/>
                  </a:cubicBezTo>
                  <a:cubicBezTo>
                    <a:pt x="646" y="382"/>
                    <a:pt x="644" y="382"/>
                    <a:pt x="642" y="383"/>
                  </a:cubicBezTo>
                  <a:cubicBezTo>
                    <a:pt x="639" y="383"/>
                    <a:pt x="636" y="385"/>
                    <a:pt x="632" y="384"/>
                  </a:cubicBezTo>
                  <a:cubicBezTo>
                    <a:pt x="632" y="384"/>
                    <a:pt x="632" y="385"/>
                    <a:pt x="632" y="385"/>
                  </a:cubicBezTo>
                  <a:cubicBezTo>
                    <a:pt x="632" y="385"/>
                    <a:pt x="632" y="385"/>
                    <a:pt x="632" y="385"/>
                  </a:cubicBezTo>
                  <a:cubicBezTo>
                    <a:pt x="632" y="384"/>
                    <a:pt x="632" y="384"/>
                    <a:pt x="632" y="384"/>
                  </a:cubicBezTo>
                  <a:cubicBezTo>
                    <a:pt x="632" y="384"/>
                    <a:pt x="632" y="384"/>
                    <a:pt x="632" y="384"/>
                  </a:cubicBezTo>
                  <a:cubicBezTo>
                    <a:pt x="634" y="382"/>
                    <a:pt x="636" y="379"/>
                    <a:pt x="635" y="375"/>
                  </a:cubicBezTo>
                  <a:cubicBezTo>
                    <a:pt x="635" y="371"/>
                    <a:pt x="635" y="367"/>
                    <a:pt x="635" y="363"/>
                  </a:cubicBezTo>
                  <a:cubicBezTo>
                    <a:pt x="635" y="362"/>
                    <a:pt x="635" y="360"/>
                    <a:pt x="634" y="359"/>
                  </a:cubicBezTo>
                  <a:cubicBezTo>
                    <a:pt x="634" y="358"/>
                    <a:pt x="633" y="358"/>
                    <a:pt x="633" y="357"/>
                  </a:cubicBezTo>
                  <a:cubicBezTo>
                    <a:pt x="631" y="357"/>
                    <a:pt x="630" y="357"/>
                    <a:pt x="628" y="357"/>
                  </a:cubicBezTo>
                  <a:cubicBezTo>
                    <a:pt x="626" y="357"/>
                    <a:pt x="625" y="356"/>
                    <a:pt x="625" y="355"/>
                  </a:cubicBezTo>
                  <a:cubicBezTo>
                    <a:pt x="625" y="354"/>
                    <a:pt x="624" y="352"/>
                    <a:pt x="625" y="351"/>
                  </a:cubicBezTo>
                  <a:cubicBezTo>
                    <a:pt x="625" y="349"/>
                    <a:pt x="626" y="347"/>
                    <a:pt x="627" y="345"/>
                  </a:cubicBezTo>
                  <a:cubicBezTo>
                    <a:pt x="629" y="336"/>
                    <a:pt x="632" y="328"/>
                    <a:pt x="640" y="322"/>
                  </a:cubicBezTo>
                  <a:cubicBezTo>
                    <a:pt x="642" y="320"/>
                    <a:pt x="643" y="318"/>
                    <a:pt x="644" y="316"/>
                  </a:cubicBezTo>
                  <a:cubicBezTo>
                    <a:pt x="648" y="311"/>
                    <a:pt x="652" y="306"/>
                    <a:pt x="659" y="303"/>
                  </a:cubicBezTo>
                  <a:cubicBezTo>
                    <a:pt x="662" y="301"/>
                    <a:pt x="666" y="299"/>
                    <a:pt x="667" y="294"/>
                  </a:cubicBezTo>
                  <a:cubicBezTo>
                    <a:pt x="667" y="293"/>
                    <a:pt x="668" y="292"/>
                    <a:pt x="669" y="293"/>
                  </a:cubicBezTo>
                  <a:cubicBezTo>
                    <a:pt x="671" y="293"/>
                    <a:pt x="672" y="293"/>
                    <a:pt x="674" y="293"/>
                  </a:cubicBezTo>
                  <a:cubicBezTo>
                    <a:pt x="678" y="294"/>
                    <a:pt x="681" y="291"/>
                    <a:pt x="681" y="288"/>
                  </a:cubicBezTo>
                  <a:cubicBezTo>
                    <a:pt x="681" y="286"/>
                    <a:pt x="681" y="284"/>
                    <a:pt x="680" y="282"/>
                  </a:cubicBezTo>
                  <a:cubicBezTo>
                    <a:pt x="680" y="282"/>
                    <a:pt x="680" y="282"/>
                    <a:pt x="680" y="282"/>
                  </a:cubicBezTo>
                  <a:cubicBezTo>
                    <a:pt x="680" y="282"/>
                    <a:pt x="680" y="282"/>
                    <a:pt x="679" y="282"/>
                  </a:cubicBezTo>
                  <a:cubicBezTo>
                    <a:pt x="680" y="282"/>
                    <a:pt x="680" y="282"/>
                    <a:pt x="680" y="282"/>
                  </a:cubicBezTo>
                  <a:cubicBezTo>
                    <a:pt x="680" y="282"/>
                    <a:pt x="680" y="282"/>
                    <a:pt x="680" y="282"/>
                  </a:cubicBezTo>
                  <a:cubicBezTo>
                    <a:pt x="686" y="283"/>
                    <a:pt x="690" y="281"/>
                    <a:pt x="692" y="276"/>
                  </a:cubicBezTo>
                  <a:cubicBezTo>
                    <a:pt x="692" y="275"/>
                    <a:pt x="694" y="275"/>
                    <a:pt x="695" y="275"/>
                  </a:cubicBezTo>
                  <a:cubicBezTo>
                    <a:pt x="696" y="276"/>
                    <a:pt x="698" y="277"/>
                    <a:pt x="700" y="277"/>
                  </a:cubicBezTo>
                  <a:cubicBezTo>
                    <a:pt x="702" y="278"/>
                    <a:pt x="704" y="278"/>
                    <a:pt x="705" y="277"/>
                  </a:cubicBezTo>
                  <a:cubicBezTo>
                    <a:pt x="711" y="271"/>
                    <a:pt x="717" y="266"/>
                    <a:pt x="722" y="261"/>
                  </a:cubicBezTo>
                  <a:cubicBezTo>
                    <a:pt x="723" y="260"/>
                    <a:pt x="723" y="259"/>
                    <a:pt x="723" y="259"/>
                  </a:cubicBezTo>
                  <a:cubicBezTo>
                    <a:pt x="723" y="257"/>
                    <a:pt x="723" y="256"/>
                    <a:pt x="725" y="255"/>
                  </a:cubicBezTo>
                  <a:cubicBezTo>
                    <a:pt x="727" y="253"/>
                    <a:pt x="730" y="251"/>
                    <a:pt x="733" y="249"/>
                  </a:cubicBezTo>
                  <a:cubicBezTo>
                    <a:pt x="733" y="248"/>
                    <a:pt x="734" y="247"/>
                    <a:pt x="735" y="247"/>
                  </a:cubicBezTo>
                  <a:cubicBezTo>
                    <a:pt x="735" y="247"/>
                    <a:pt x="735" y="247"/>
                    <a:pt x="735" y="247"/>
                  </a:cubicBezTo>
                  <a:cubicBezTo>
                    <a:pt x="735" y="246"/>
                    <a:pt x="736" y="246"/>
                    <a:pt x="736" y="245"/>
                  </a:cubicBezTo>
                  <a:cubicBezTo>
                    <a:pt x="739" y="242"/>
                    <a:pt x="739" y="242"/>
                    <a:pt x="737" y="239"/>
                  </a:cubicBezTo>
                  <a:cubicBezTo>
                    <a:pt x="737" y="238"/>
                    <a:pt x="737" y="238"/>
                    <a:pt x="737" y="238"/>
                  </a:cubicBezTo>
                  <a:cubicBezTo>
                    <a:pt x="736" y="237"/>
                    <a:pt x="737" y="236"/>
                    <a:pt x="738" y="236"/>
                  </a:cubicBezTo>
                  <a:cubicBezTo>
                    <a:pt x="741" y="235"/>
                    <a:pt x="744" y="235"/>
                    <a:pt x="746" y="239"/>
                  </a:cubicBezTo>
                  <a:cubicBezTo>
                    <a:pt x="746" y="240"/>
                    <a:pt x="746" y="240"/>
                    <a:pt x="747" y="240"/>
                  </a:cubicBezTo>
                  <a:cubicBezTo>
                    <a:pt x="752" y="242"/>
                    <a:pt x="757" y="243"/>
                    <a:pt x="763" y="240"/>
                  </a:cubicBezTo>
                  <a:cubicBezTo>
                    <a:pt x="767" y="239"/>
                    <a:pt x="770" y="237"/>
                    <a:pt x="773" y="234"/>
                  </a:cubicBezTo>
                  <a:cubicBezTo>
                    <a:pt x="774" y="233"/>
                    <a:pt x="776" y="232"/>
                    <a:pt x="777" y="232"/>
                  </a:cubicBezTo>
                  <a:cubicBezTo>
                    <a:pt x="780" y="231"/>
                    <a:pt x="781" y="229"/>
                    <a:pt x="783" y="226"/>
                  </a:cubicBezTo>
                  <a:cubicBezTo>
                    <a:pt x="784" y="225"/>
                    <a:pt x="784" y="223"/>
                    <a:pt x="784" y="221"/>
                  </a:cubicBezTo>
                  <a:cubicBezTo>
                    <a:pt x="783" y="220"/>
                    <a:pt x="783" y="218"/>
                    <a:pt x="782" y="217"/>
                  </a:cubicBezTo>
                  <a:cubicBezTo>
                    <a:pt x="781" y="215"/>
                    <a:pt x="781" y="213"/>
                    <a:pt x="782" y="211"/>
                  </a:cubicBezTo>
                  <a:cubicBezTo>
                    <a:pt x="782" y="208"/>
                    <a:pt x="783" y="206"/>
                    <a:pt x="783" y="204"/>
                  </a:cubicBezTo>
                  <a:cubicBezTo>
                    <a:pt x="783" y="204"/>
                    <a:pt x="783" y="204"/>
                    <a:pt x="783" y="204"/>
                  </a:cubicBezTo>
                  <a:cubicBezTo>
                    <a:pt x="782" y="204"/>
                    <a:pt x="782" y="204"/>
                    <a:pt x="782" y="204"/>
                  </a:cubicBezTo>
                  <a:cubicBezTo>
                    <a:pt x="783" y="204"/>
                    <a:pt x="783" y="204"/>
                    <a:pt x="783" y="204"/>
                  </a:cubicBezTo>
                  <a:cubicBezTo>
                    <a:pt x="783" y="204"/>
                    <a:pt x="783" y="204"/>
                    <a:pt x="783" y="204"/>
                  </a:cubicBezTo>
                  <a:cubicBezTo>
                    <a:pt x="785" y="204"/>
                    <a:pt x="786" y="205"/>
                    <a:pt x="787" y="205"/>
                  </a:cubicBezTo>
                  <a:cubicBezTo>
                    <a:pt x="792" y="204"/>
                    <a:pt x="793" y="203"/>
                    <a:pt x="793" y="199"/>
                  </a:cubicBezTo>
                  <a:cubicBezTo>
                    <a:pt x="793" y="197"/>
                    <a:pt x="794" y="196"/>
                    <a:pt x="795" y="195"/>
                  </a:cubicBezTo>
                  <a:cubicBezTo>
                    <a:pt x="796" y="193"/>
                    <a:pt x="795" y="191"/>
                    <a:pt x="794" y="189"/>
                  </a:cubicBezTo>
                  <a:cubicBezTo>
                    <a:pt x="791" y="188"/>
                    <a:pt x="789" y="186"/>
                    <a:pt x="790" y="183"/>
                  </a:cubicBezTo>
                  <a:cubicBezTo>
                    <a:pt x="790" y="180"/>
                    <a:pt x="788" y="179"/>
                    <a:pt x="786" y="179"/>
                  </a:cubicBezTo>
                  <a:cubicBezTo>
                    <a:pt x="783" y="179"/>
                    <a:pt x="783" y="177"/>
                    <a:pt x="783" y="175"/>
                  </a:cubicBezTo>
                  <a:cubicBezTo>
                    <a:pt x="780" y="176"/>
                    <a:pt x="778" y="175"/>
                    <a:pt x="776" y="173"/>
                  </a:cubicBezTo>
                  <a:cubicBezTo>
                    <a:pt x="776" y="173"/>
                    <a:pt x="776" y="173"/>
                    <a:pt x="776" y="173"/>
                  </a:cubicBezTo>
                  <a:cubicBezTo>
                    <a:pt x="776" y="173"/>
                    <a:pt x="776" y="173"/>
                    <a:pt x="775" y="173"/>
                  </a:cubicBezTo>
                  <a:cubicBezTo>
                    <a:pt x="776" y="173"/>
                    <a:pt x="776" y="173"/>
                    <a:pt x="776" y="173"/>
                  </a:cubicBezTo>
                  <a:cubicBezTo>
                    <a:pt x="775" y="173"/>
                    <a:pt x="774" y="174"/>
                    <a:pt x="774" y="174"/>
                  </a:cubicBezTo>
                  <a:cubicBezTo>
                    <a:pt x="770" y="174"/>
                    <a:pt x="768" y="175"/>
                    <a:pt x="767" y="179"/>
                  </a:cubicBezTo>
                  <a:cubicBezTo>
                    <a:pt x="766" y="182"/>
                    <a:pt x="764" y="185"/>
                    <a:pt x="765" y="188"/>
                  </a:cubicBezTo>
                  <a:cubicBezTo>
                    <a:pt x="766" y="189"/>
                    <a:pt x="766" y="190"/>
                    <a:pt x="765" y="190"/>
                  </a:cubicBezTo>
                  <a:cubicBezTo>
                    <a:pt x="764" y="191"/>
                    <a:pt x="762" y="193"/>
                    <a:pt x="761" y="194"/>
                  </a:cubicBezTo>
                  <a:cubicBezTo>
                    <a:pt x="757" y="194"/>
                    <a:pt x="756" y="197"/>
                    <a:pt x="755" y="200"/>
                  </a:cubicBezTo>
                  <a:cubicBezTo>
                    <a:pt x="754" y="201"/>
                    <a:pt x="753" y="203"/>
                    <a:pt x="752" y="204"/>
                  </a:cubicBezTo>
                  <a:cubicBezTo>
                    <a:pt x="751" y="206"/>
                    <a:pt x="750" y="206"/>
                    <a:pt x="748" y="206"/>
                  </a:cubicBezTo>
                  <a:cubicBezTo>
                    <a:pt x="749" y="206"/>
                    <a:pt x="749" y="206"/>
                    <a:pt x="749" y="207"/>
                  </a:cubicBezTo>
                  <a:cubicBezTo>
                    <a:pt x="748" y="207"/>
                    <a:pt x="748" y="207"/>
                    <a:pt x="748" y="207"/>
                  </a:cubicBezTo>
                  <a:cubicBezTo>
                    <a:pt x="748" y="207"/>
                    <a:pt x="748" y="207"/>
                    <a:pt x="748" y="206"/>
                  </a:cubicBezTo>
                  <a:cubicBezTo>
                    <a:pt x="748" y="206"/>
                    <a:pt x="748" y="206"/>
                    <a:pt x="748" y="206"/>
                  </a:cubicBezTo>
                  <a:cubicBezTo>
                    <a:pt x="748" y="205"/>
                    <a:pt x="748" y="204"/>
                    <a:pt x="746" y="203"/>
                  </a:cubicBezTo>
                  <a:cubicBezTo>
                    <a:pt x="745" y="203"/>
                    <a:pt x="743" y="205"/>
                    <a:pt x="743" y="207"/>
                  </a:cubicBezTo>
                  <a:cubicBezTo>
                    <a:pt x="742" y="209"/>
                    <a:pt x="742" y="210"/>
                    <a:pt x="743" y="212"/>
                  </a:cubicBezTo>
                  <a:cubicBezTo>
                    <a:pt x="744" y="213"/>
                    <a:pt x="743" y="214"/>
                    <a:pt x="742" y="216"/>
                  </a:cubicBezTo>
                  <a:cubicBezTo>
                    <a:pt x="741" y="217"/>
                    <a:pt x="739" y="218"/>
                    <a:pt x="738" y="217"/>
                  </a:cubicBezTo>
                  <a:cubicBezTo>
                    <a:pt x="737" y="217"/>
                    <a:pt x="736" y="216"/>
                    <a:pt x="736" y="215"/>
                  </a:cubicBezTo>
                  <a:cubicBezTo>
                    <a:pt x="735" y="213"/>
                    <a:pt x="735" y="211"/>
                    <a:pt x="734" y="209"/>
                  </a:cubicBezTo>
                  <a:cubicBezTo>
                    <a:pt x="734" y="204"/>
                    <a:pt x="735" y="201"/>
                    <a:pt x="738" y="198"/>
                  </a:cubicBezTo>
                  <a:cubicBezTo>
                    <a:pt x="739" y="197"/>
                    <a:pt x="740" y="195"/>
                    <a:pt x="740" y="194"/>
                  </a:cubicBezTo>
                  <a:cubicBezTo>
                    <a:pt x="741" y="189"/>
                    <a:pt x="739" y="184"/>
                    <a:pt x="736" y="180"/>
                  </a:cubicBezTo>
                  <a:cubicBezTo>
                    <a:pt x="736" y="179"/>
                    <a:pt x="734" y="179"/>
                    <a:pt x="733" y="180"/>
                  </a:cubicBezTo>
                  <a:cubicBezTo>
                    <a:pt x="731" y="183"/>
                    <a:pt x="729" y="185"/>
                    <a:pt x="728" y="188"/>
                  </a:cubicBezTo>
                  <a:cubicBezTo>
                    <a:pt x="727" y="190"/>
                    <a:pt x="726" y="191"/>
                    <a:pt x="724" y="193"/>
                  </a:cubicBezTo>
                  <a:cubicBezTo>
                    <a:pt x="724" y="193"/>
                    <a:pt x="724" y="193"/>
                    <a:pt x="723" y="193"/>
                  </a:cubicBezTo>
                  <a:cubicBezTo>
                    <a:pt x="723" y="193"/>
                    <a:pt x="722" y="192"/>
                    <a:pt x="722" y="192"/>
                  </a:cubicBezTo>
                  <a:cubicBezTo>
                    <a:pt x="723" y="188"/>
                    <a:pt x="725" y="185"/>
                    <a:pt x="724" y="181"/>
                  </a:cubicBezTo>
                  <a:cubicBezTo>
                    <a:pt x="724" y="179"/>
                    <a:pt x="726" y="179"/>
                    <a:pt x="727" y="178"/>
                  </a:cubicBezTo>
                  <a:cubicBezTo>
                    <a:pt x="729" y="177"/>
                    <a:pt x="729" y="175"/>
                    <a:pt x="728" y="174"/>
                  </a:cubicBezTo>
                  <a:cubicBezTo>
                    <a:pt x="726" y="172"/>
                    <a:pt x="724" y="171"/>
                    <a:pt x="722" y="171"/>
                  </a:cubicBezTo>
                  <a:cubicBezTo>
                    <a:pt x="720" y="170"/>
                    <a:pt x="718" y="169"/>
                    <a:pt x="717" y="168"/>
                  </a:cubicBezTo>
                  <a:cubicBezTo>
                    <a:pt x="716" y="168"/>
                    <a:pt x="715" y="167"/>
                    <a:pt x="716" y="166"/>
                  </a:cubicBezTo>
                  <a:cubicBezTo>
                    <a:pt x="718" y="164"/>
                    <a:pt x="720" y="162"/>
                    <a:pt x="722" y="160"/>
                  </a:cubicBezTo>
                  <a:cubicBezTo>
                    <a:pt x="723" y="160"/>
                    <a:pt x="724" y="160"/>
                    <a:pt x="724" y="159"/>
                  </a:cubicBezTo>
                  <a:cubicBezTo>
                    <a:pt x="727" y="158"/>
                    <a:pt x="728" y="158"/>
                    <a:pt x="727" y="156"/>
                  </a:cubicBezTo>
                  <a:cubicBezTo>
                    <a:pt x="726" y="149"/>
                    <a:pt x="725" y="142"/>
                    <a:pt x="727" y="135"/>
                  </a:cubicBezTo>
                  <a:cubicBezTo>
                    <a:pt x="728" y="134"/>
                    <a:pt x="728" y="133"/>
                    <a:pt x="727" y="132"/>
                  </a:cubicBezTo>
                  <a:cubicBezTo>
                    <a:pt x="726" y="128"/>
                    <a:pt x="727" y="123"/>
                    <a:pt x="725" y="119"/>
                  </a:cubicBezTo>
                  <a:cubicBezTo>
                    <a:pt x="724" y="117"/>
                    <a:pt x="725" y="116"/>
                    <a:pt x="726" y="115"/>
                  </a:cubicBezTo>
                  <a:cubicBezTo>
                    <a:pt x="729" y="113"/>
                    <a:pt x="731" y="111"/>
                    <a:pt x="734" y="109"/>
                  </a:cubicBezTo>
                  <a:cubicBezTo>
                    <a:pt x="736" y="108"/>
                    <a:pt x="737" y="106"/>
                    <a:pt x="737" y="103"/>
                  </a:cubicBezTo>
                  <a:cubicBezTo>
                    <a:pt x="737" y="103"/>
                    <a:pt x="738" y="102"/>
                    <a:pt x="738" y="101"/>
                  </a:cubicBezTo>
                  <a:cubicBezTo>
                    <a:pt x="739" y="101"/>
                    <a:pt x="739" y="100"/>
                    <a:pt x="740" y="101"/>
                  </a:cubicBezTo>
                  <a:cubicBezTo>
                    <a:pt x="742" y="101"/>
                    <a:pt x="743" y="102"/>
                    <a:pt x="745" y="103"/>
                  </a:cubicBezTo>
                  <a:cubicBezTo>
                    <a:pt x="747" y="104"/>
                    <a:pt x="749" y="104"/>
                    <a:pt x="751" y="102"/>
                  </a:cubicBezTo>
                  <a:cubicBezTo>
                    <a:pt x="753" y="101"/>
                    <a:pt x="754" y="101"/>
                    <a:pt x="755" y="100"/>
                  </a:cubicBezTo>
                  <a:cubicBezTo>
                    <a:pt x="760" y="95"/>
                    <a:pt x="765" y="90"/>
                    <a:pt x="771" y="85"/>
                  </a:cubicBezTo>
                  <a:cubicBezTo>
                    <a:pt x="772" y="84"/>
                    <a:pt x="772" y="83"/>
                    <a:pt x="773" y="82"/>
                  </a:cubicBezTo>
                  <a:cubicBezTo>
                    <a:pt x="774" y="80"/>
                    <a:pt x="773" y="76"/>
                    <a:pt x="772" y="76"/>
                  </a:cubicBezTo>
                  <a:cubicBezTo>
                    <a:pt x="771" y="76"/>
                    <a:pt x="771" y="75"/>
                    <a:pt x="771" y="75"/>
                  </a:cubicBezTo>
                  <a:cubicBezTo>
                    <a:pt x="766" y="75"/>
                    <a:pt x="762" y="73"/>
                    <a:pt x="758" y="70"/>
                  </a:cubicBezTo>
                  <a:cubicBezTo>
                    <a:pt x="757" y="69"/>
                    <a:pt x="756" y="68"/>
                    <a:pt x="754" y="68"/>
                  </a:cubicBezTo>
                  <a:cubicBezTo>
                    <a:pt x="751" y="67"/>
                    <a:pt x="748" y="67"/>
                    <a:pt x="744" y="68"/>
                  </a:cubicBezTo>
                  <a:cubicBezTo>
                    <a:pt x="743" y="68"/>
                    <a:pt x="742" y="69"/>
                    <a:pt x="741" y="70"/>
                  </a:cubicBezTo>
                  <a:cubicBezTo>
                    <a:pt x="739" y="71"/>
                    <a:pt x="738" y="74"/>
                    <a:pt x="736" y="75"/>
                  </a:cubicBezTo>
                  <a:cubicBezTo>
                    <a:pt x="734" y="77"/>
                    <a:pt x="733" y="79"/>
                    <a:pt x="731" y="81"/>
                  </a:cubicBezTo>
                  <a:cubicBezTo>
                    <a:pt x="729" y="85"/>
                    <a:pt x="727" y="88"/>
                    <a:pt x="726" y="92"/>
                  </a:cubicBezTo>
                  <a:cubicBezTo>
                    <a:pt x="725" y="94"/>
                    <a:pt x="724" y="96"/>
                    <a:pt x="724" y="98"/>
                  </a:cubicBezTo>
                  <a:cubicBezTo>
                    <a:pt x="724" y="103"/>
                    <a:pt x="721" y="108"/>
                    <a:pt x="720" y="112"/>
                  </a:cubicBezTo>
                  <a:cubicBezTo>
                    <a:pt x="719" y="113"/>
                    <a:pt x="719" y="114"/>
                    <a:pt x="718" y="115"/>
                  </a:cubicBezTo>
                  <a:cubicBezTo>
                    <a:pt x="715" y="116"/>
                    <a:pt x="713" y="118"/>
                    <a:pt x="711" y="119"/>
                  </a:cubicBezTo>
                  <a:cubicBezTo>
                    <a:pt x="709" y="120"/>
                    <a:pt x="709" y="122"/>
                    <a:pt x="710" y="124"/>
                  </a:cubicBezTo>
                  <a:cubicBezTo>
                    <a:pt x="710" y="124"/>
                    <a:pt x="710" y="124"/>
                    <a:pt x="710" y="124"/>
                  </a:cubicBezTo>
                  <a:cubicBezTo>
                    <a:pt x="710" y="124"/>
                    <a:pt x="710" y="124"/>
                    <a:pt x="710" y="124"/>
                  </a:cubicBezTo>
                  <a:cubicBezTo>
                    <a:pt x="710" y="124"/>
                    <a:pt x="710" y="124"/>
                    <a:pt x="710" y="125"/>
                  </a:cubicBezTo>
                  <a:cubicBezTo>
                    <a:pt x="710" y="125"/>
                    <a:pt x="710" y="125"/>
                    <a:pt x="710" y="124"/>
                  </a:cubicBezTo>
                  <a:cubicBezTo>
                    <a:pt x="710" y="124"/>
                    <a:pt x="710" y="124"/>
                    <a:pt x="710" y="124"/>
                  </a:cubicBezTo>
                  <a:cubicBezTo>
                    <a:pt x="710" y="124"/>
                    <a:pt x="710" y="124"/>
                    <a:pt x="710" y="124"/>
                  </a:cubicBezTo>
                  <a:cubicBezTo>
                    <a:pt x="708" y="124"/>
                    <a:pt x="706" y="124"/>
                    <a:pt x="705" y="125"/>
                  </a:cubicBezTo>
                  <a:cubicBezTo>
                    <a:pt x="700" y="128"/>
                    <a:pt x="697" y="133"/>
                    <a:pt x="696" y="139"/>
                  </a:cubicBezTo>
                  <a:cubicBezTo>
                    <a:pt x="695" y="141"/>
                    <a:pt x="695" y="143"/>
                    <a:pt x="693" y="145"/>
                  </a:cubicBezTo>
                  <a:cubicBezTo>
                    <a:pt x="693" y="145"/>
                    <a:pt x="692" y="146"/>
                    <a:pt x="692" y="146"/>
                  </a:cubicBezTo>
                  <a:cubicBezTo>
                    <a:pt x="690" y="148"/>
                    <a:pt x="689" y="151"/>
                    <a:pt x="690" y="153"/>
                  </a:cubicBezTo>
                  <a:cubicBezTo>
                    <a:pt x="690" y="156"/>
                    <a:pt x="690" y="158"/>
                    <a:pt x="692" y="160"/>
                  </a:cubicBezTo>
                  <a:cubicBezTo>
                    <a:pt x="693" y="161"/>
                    <a:pt x="693" y="163"/>
                    <a:pt x="694" y="164"/>
                  </a:cubicBezTo>
                  <a:cubicBezTo>
                    <a:pt x="695" y="164"/>
                    <a:pt x="696" y="164"/>
                    <a:pt x="697" y="165"/>
                  </a:cubicBezTo>
                  <a:cubicBezTo>
                    <a:pt x="699" y="166"/>
                    <a:pt x="701" y="168"/>
                    <a:pt x="703" y="169"/>
                  </a:cubicBezTo>
                  <a:cubicBezTo>
                    <a:pt x="703" y="169"/>
                    <a:pt x="704" y="170"/>
                    <a:pt x="704" y="170"/>
                  </a:cubicBezTo>
                  <a:cubicBezTo>
                    <a:pt x="704" y="171"/>
                    <a:pt x="703" y="171"/>
                    <a:pt x="702" y="171"/>
                  </a:cubicBezTo>
                  <a:cubicBezTo>
                    <a:pt x="701" y="171"/>
                    <a:pt x="700" y="171"/>
                    <a:pt x="699" y="172"/>
                  </a:cubicBezTo>
                  <a:cubicBezTo>
                    <a:pt x="698" y="174"/>
                    <a:pt x="696" y="176"/>
                    <a:pt x="695" y="178"/>
                  </a:cubicBezTo>
                  <a:cubicBezTo>
                    <a:pt x="694" y="179"/>
                    <a:pt x="694" y="181"/>
                    <a:pt x="696" y="181"/>
                  </a:cubicBezTo>
                  <a:cubicBezTo>
                    <a:pt x="697" y="182"/>
                    <a:pt x="697" y="182"/>
                    <a:pt x="698" y="182"/>
                  </a:cubicBezTo>
                  <a:cubicBezTo>
                    <a:pt x="698" y="182"/>
                    <a:pt x="698" y="182"/>
                    <a:pt x="698" y="182"/>
                  </a:cubicBezTo>
                  <a:cubicBezTo>
                    <a:pt x="699" y="182"/>
                    <a:pt x="699" y="182"/>
                    <a:pt x="699" y="182"/>
                  </a:cubicBezTo>
                  <a:cubicBezTo>
                    <a:pt x="698" y="182"/>
                    <a:pt x="698" y="182"/>
                    <a:pt x="698" y="182"/>
                  </a:cubicBezTo>
                  <a:cubicBezTo>
                    <a:pt x="698" y="182"/>
                    <a:pt x="698" y="182"/>
                    <a:pt x="698" y="182"/>
                  </a:cubicBezTo>
                  <a:cubicBezTo>
                    <a:pt x="698" y="183"/>
                    <a:pt x="698" y="185"/>
                    <a:pt x="697" y="186"/>
                  </a:cubicBezTo>
                  <a:cubicBezTo>
                    <a:pt x="695" y="188"/>
                    <a:pt x="693" y="190"/>
                    <a:pt x="691" y="191"/>
                  </a:cubicBezTo>
                  <a:cubicBezTo>
                    <a:pt x="689" y="193"/>
                    <a:pt x="686" y="195"/>
                    <a:pt x="683" y="195"/>
                  </a:cubicBezTo>
                  <a:cubicBezTo>
                    <a:pt x="679" y="195"/>
                    <a:pt x="677" y="198"/>
                    <a:pt x="676" y="201"/>
                  </a:cubicBezTo>
                  <a:cubicBezTo>
                    <a:pt x="676" y="203"/>
                    <a:pt x="676" y="206"/>
                    <a:pt x="675" y="209"/>
                  </a:cubicBezTo>
                  <a:cubicBezTo>
                    <a:pt x="675" y="209"/>
                    <a:pt x="674" y="210"/>
                    <a:pt x="674" y="210"/>
                  </a:cubicBezTo>
                  <a:cubicBezTo>
                    <a:pt x="674" y="210"/>
                    <a:pt x="674" y="210"/>
                    <a:pt x="673" y="209"/>
                  </a:cubicBezTo>
                  <a:cubicBezTo>
                    <a:pt x="672" y="208"/>
                    <a:pt x="672" y="207"/>
                    <a:pt x="671" y="206"/>
                  </a:cubicBezTo>
                  <a:cubicBezTo>
                    <a:pt x="669" y="204"/>
                    <a:pt x="669" y="203"/>
                    <a:pt x="671" y="201"/>
                  </a:cubicBezTo>
                  <a:cubicBezTo>
                    <a:pt x="673" y="198"/>
                    <a:pt x="675" y="195"/>
                    <a:pt x="677" y="193"/>
                  </a:cubicBezTo>
                  <a:cubicBezTo>
                    <a:pt x="678" y="192"/>
                    <a:pt x="677" y="190"/>
                    <a:pt x="676" y="190"/>
                  </a:cubicBezTo>
                  <a:cubicBezTo>
                    <a:pt x="672" y="190"/>
                    <a:pt x="671" y="187"/>
                    <a:pt x="671" y="184"/>
                  </a:cubicBezTo>
                  <a:cubicBezTo>
                    <a:pt x="670" y="184"/>
                    <a:pt x="670" y="183"/>
                    <a:pt x="670" y="183"/>
                  </a:cubicBezTo>
                  <a:cubicBezTo>
                    <a:pt x="670" y="183"/>
                    <a:pt x="670" y="184"/>
                    <a:pt x="671" y="184"/>
                  </a:cubicBezTo>
                  <a:cubicBezTo>
                    <a:pt x="671" y="184"/>
                    <a:pt x="671" y="184"/>
                    <a:pt x="671" y="184"/>
                  </a:cubicBezTo>
                  <a:cubicBezTo>
                    <a:pt x="671" y="184"/>
                    <a:pt x="671" y="184"/>
                    <a:pt x="671" y="184"/>
                  </a:cubicBezTo>
                  <a:cubicBezTo>
                    <a:pt x="671" y="184"/>
                    <a:pt x="671" y="184"/>
                    <a:pt x="671" y="184"/>
                  </a:cubicBezTo>
                  <a:cubicBezTo>
                    <a:pt x="672" y="184"/>
                    <a:pt x="674" y="185"/>
                    <a:pt x="675" y="185"/>
                  </a:cubicBezTo>
                  <a:cubicBezTo>
                    <a:pt x="677" y="186"/>
                    <a:pt x="678" y="186"/>
                    <a:pt x="680" y="185"/>
                  </a:cubicBezTo>
                  <a:cubicBezTo>
                    <a:pt x="682" y="184"/>
                    <a:pt x="684" y="183"/>
                    <a:pt x="687" y="182"/>
                  </a:cubicBezTo>
                  <a:cubicBezTo>
                    <a:pt x="687" y="182"/>
                    <a:pt x="688" y="181"/>
                    <a:pt x="688" y="180"/>
                  </a:cubicBezTo>
                  <a:cubicBezTo>
                    <a:pt x="688" y="178"/>
                    <a:pt x="687" y="175"/>
                    <a:pt x="687" y="172"/>
                  </a:cubicBezTo>
                  <a:cubicBezTo>
                    <a:pt x="687" y="170"/>
                    <a:pt x="687" y="170"/>
                    <a:pt x="690" y="170"/>
                  </a:cubicBezTo>
                  <a:cubicBezTo>
                    <a:pt x="693" y="169"/>
                    <a:pt x="693" y="167"/>
                    <a:pt x="693" y="164"/>
                  </a:cubicBezTo>
                  <a:cubicBezTo>
                    <a:pt x="693" y="164"/>
                    <a:pt x="692" y="164"/>
                    <a:pt x="692" y="164"/>
                  </a:cubicBezTo>
                  <a:cubicBezTo>
                    <a:pt x="687" y="165"/>
                    <a:pt x="683" y="163"/>
                    <a:pt x="681" y="158"/>
                  </a:cubicBezTo>
                  <a:cubicBezTo>
                    <a:pt x="681" y="157"/>
                    <a:pt x="680" y="157"/>
                    <a:pt x="680" y="156"/>
                  </a:cubicBezTo>
                  <a:cubicBezTo>
                    <a:pt x="680" y="155"/>
                    <a:pt x="678" y="155"/>
                    <a:pt x="677" y="156"/>
                  </a:cubicBezTo>
                  <a:cubicBezTo>
                    <a:pt x="676" y="157"/>
                    <a:pt x="674" y="158"/>
                    <a:pt x="673" y="159"/>
                  </a:cubicBezTo>
                  <a:cubicBezTo>
                    <a:pt x="670" y="163"/>
                    <a:pt x="667" y="167"/>
                    <a:pt x="661" y="167"/>
                  </a:cubicBezTo>
                  <a:cubicBezTo>
                    <a:pt x="661" y="167"/>
                    <a:pt x="660" y="168"/>
                    <a:pt x="659" y="168"/>
                  </a:cubicBezTo>
                  <a:cubicBezTo>
                    <a:pt x="659" y="169"/>
                    <a:pt x="659" y="169"/>
                    <a:pt x="659" y="169"/>
                  </a:cubicBezTo>
                  <a:cubicBezTo>
                    <a:pt x="658" y="170"/>
                    <a:pt x="658" y="172"/>
                    <a:pt x="659" y="172"/>
                  </a:cubicBezTo>
                  <a:cubicBezTo>
                    <a:pt x="662" y="175"/>
                    <a:pt x="667" y="177"/>
                    <a:pt x="669" y="182"/>
                  </a:cubicBezTo>
                  <a:cubicBezTo>
                    <a:pt x="668" y="182"/>
                    <a:pt x="668" y="182"/>
                    <a:pt x="668" y="182"/>
                  </a:cubicBezTo>
                  <a:cubicBezTo>
                    <a:pt x="668" y="182"/>
                    <a:pt x="669" y="182"/>
                    <a:pt x="669" y="182"/>
                  </a:cubicBezTo>
                  <a:cubicBezTo>
                    <a:pt x="667" y="182"/>
                    <a:pt x="665" y="183"/>
                    <a:pt x="663" y="183"/>
                  </a:cubicBezTo>
                  <a:cubicBezTo>
                    <a:pt x="661" y="183"/>
                    <a:pt x="660" y="183"/>
                    <a:pt x="659" y="185"/>
                  </a:cubicBezTo>
                  <a:cubicBezTo>
                    <a:pt x="658" y="187"/>
                    <a:pt x="657" y="188"/>
                    <a:pt x="656" y="189"/>
                  </a:cubicBezTo>
                  <a:cubicBezTo>
                    <a:pt x="655" y="189"/>
                    <a:pt x="654" y="190"/>
                    <a:pt x="654" y="191"/>
                  </a:cubicBezTo>
                  <a:cubicBezTo>
                    <a:pt x="654" y="192"/>
                    <a:pt x="654" y="194"/>
                    <a:pt x="653" y="194"/>
                  </a:cubicBezTo>
                  <a:cubicBezTo>
                    <a:pt x="652" y="195"/>
                    <a:pt x="650" y="195"/>
                    <a:pt x="649" y="194"/>
                  </a:cubicBezTo>
                  <a:cubicBezTo>
                    <a:pt x="647" y="194"/>
                    <a:pt x="646" y="193"/>
                    <a:pt x="645" y="192"/>
                  </a:cubicBezTo>
                  <a:cubicBezTo>
                    <a:pt x="642" y="191"/>
                    <a:pt x="639" y="191"/>
                    <a:pt x="637" y="192"/>
                  </a:cubicBezTo>
                  <a:cubicBezTo>
                    <a:pt x="636" y="193"/>
                    <a:pt x="635" y="193"/>
                    <a:pt x="634" y="193"/>
                  </a:cubicBezTo>
                  <a:cubicBezTo>
                    <a:pt x="632" y="193"/>
                    <a:pt x="631" y="193"/>
                    <a:pt x="629" y="192"/>
                  </a:cubicBezTo>
                  <a:cubicBezTo>
                    <a:pt x="627" y="191"/>
                    <a:pt x="624" y="190"/>
                    <a:pt x="623" y="187"/>
                  </a:cubicBezTo>
                  <a:cubicBezTo>
                    <a:pt x="622" y="184"/>
                    <a:pt x="619" y="182"/>
                    <a:pt x="615" y="182"/>
                  </a:cubicBezTo>
                  <a:cubicBezTo>
                    <a:pt x="614" y="181"/>
                    <a:pt x="613" y="180"/>
                    <a:pt x="612" y="179"/>
                  </a:cubicBezTo>
                  <a:cubicBezTo>
                    <a:pt x="611" y="175"/>
                    <a:pt x="609" y="172"/>
                    <a:pt x="610" y="168"/>
                  </a:cubicBezTo>
                  <a:cubicBezTo>
                    <a:pt x="610" y="167"/>
                    <a:pt x="610" y="166"/>
                    <a:pt x="610" y="165"/>
                  </a:cubicBezTo>
                  <a:cubicBezTo>
                    <a:pt x="609" y="162"/>
                    <a:pt x="607" y="160"/>
                    <a:pt x="604" y="160"/>
                  </a:cubicBezTo>
                  <a:cubicBezTo>
                    <a:pt x="599" y="161"/>
                    <a:pt x="594" y="162"/>
                    <a:pt x="588" y="162"/>
                  </a:cubicBezTo>
                  <a:cubicBezTo>
                    <a:pt x="586" y="162"/>
                    <a:pt x="585" y="164"/>
                    <a:pt x="584" y="166"/>
                  </a:cubicBezTo>
                  <a:cubicBezTo>
                    <a:pt x="583" y="168"/>
                    <a:pt x="584" y="170"/>
                    <a:pt x="585" y="171"/>
                  </a:cubicBezTo>
                  <a:cubicBezTo>
                    <a:pt x="586" y="172"/>
                    <a:pt x="587" y="172"/>
                    <a:pt x="589" y="171"/>
                  </a:cubicBezTo>
                  <a:cubicBezTo>
                    <a:pt x="589" y="171"/>
                    <a:pt x="590" y="170"/>
                    <a:pt x="590" y="170"/>
                  </a:cubicBezTo>
                  <a:cubicBezTo>
                    <a:pt x="593" y="170"/>
                    <a:pt x="595" y="170"/>
                    <a:pt x="597" y="169"/>
                  </a:cubicBezTo>
                  <a:cubicBezTo>
                    <a:pt x="599" y="169"/>
                    <a:pt x="601" y="168"/>
                    <a:pt x="603" y="167"/>
                  </a:cubicBezTo>
                  <a:cubicBezTo>
                    <a:pt x="604" y="167"/>
                    <a:pt x="605" y="168"/>
                    <a:pt x="605" y="168"/>
                  </a:cubicBezTo>
                  <a:cubicBezTo>
                    <a:pt x="605" y="168"/>
                    <a:pt x="605" y="169"/>
                    <a:pt x="604" y="169"/>
                  </a:cubicBezTo>
                  <a:cubicBezTo>
                    <a:pt x="602" y="170"/>
                    <a:pt x="600" y="170"/>
                    <a:pt x="598" y="172"/>
                  </a:cubicBezTo>
                  <a:cubicBezTo>
                    <a:pt x="596" y="173"/>
                    <a:pt x="593" y="175"/>
                    <a:pt x="590" y="175"/>
                  </a:cubicBezTo>
                  <a:cubicBezTo>
                    <a:pt x="589" y="175"/>
                    <a:pt x="587" y="176"/>
                    <a:pt x="586" y="176"/>
                  </a:cubicBezTo>
                  <a:cubicBezTo>
                    <a:pt x="583" y="177"/>
                    <a:pt x="582" y="179"/>
                    <a:pt x="581" y="181"/>
                  </a:cubicBezTo>
                  <a:cubicBezTo>
                    <a:pt x="580" y="185"/>
                    <a:pt x="579" y="188"/>
                    <a:pt x="579" y="192"/>
                  </a:cubicBezTo>
                  <a:cubicBezTo>
                    <a:pt x="579" y="193"/>
                    <a:pt x="578" y="194"/>
                    <a:pt x="577" y="195"/>
                  </a:cubicBezTo>
                  <a:cubicBezTo>
                    <a:pt x="576" y="195"/>
                    <a:pt x="575" y="196"/>
                    <a:pt x="574" y="196"/>
                  </a:cubicBezTo>
                  <a:cubicBezTo>
                    <a:pt x="573" y="195"/>
                    <a:pt x="574" y="194"/>
                    <a:pt x="574" y="193"/>
                  </a:cubicBezTo>
                  <a:cubicBezTo>
                    <a:pt x="575" y="191"/>
                    <a:pt x="575" y="190"/>
                    <a:pt x="574" y="188"/>
                  </a:cubicBezTo>
                  <a:cubicBezTo>
                    <a:pt x="573" y="185"/>
                    <a:pt x="572" y="183"/>
                    <a:pt x="571" y="181"/>
                  </a:cubicBezTo>
                  <a:cubicBezTo>
                    <a:pt x="570" y="179"/>
                    <a:pt x="569" y="177"/>
                    <a:pt x="568" y="175"/>
                  </a:cubicBezTo>
                  <a:cubicBezTo>
                    <a:pt x="567" y="174"/>
                    <a:pt x="565" y="173"/>
                    <a:pt x="564" y="173"/>
                  </a:cubicBezTo>
                  <a:cubicBezTo>
                    <a:pt x="563" y="173"/>
                    <a:pt x="561" y="174"/>
                    <a:pt x="560" y="174"/>
                  </a:cubicBezTo>
                  <a:cubicBezTo>
                    <a:pt x="548" y="176"/>
                    <a:pt x="538" y="174"/>
                    <a:pt x="529" y="167"/>
                  </a:cubicBezTo>
                  <a:cubicBezTo>
                    <a:pt x="528" y="167"/>
                    <a:pt x="528" y="165"/>
                    <a:pt x="529" y="164"/>
                  </a:cubicBezTo>
                  <a:cubicBezTo>
                    <a:pt x="530" y="162"/>
                    <a:pt x="531" y="161"/>
                    <a:pt x="534" y="161"/>
                  </a:cubicBezTo>
                  <a:cubicBezTo>
                    <a:pt x="535" y="161"/>
                    <a:pt x="536" y="161"/>
                    <a:pt x="537" y="161"/>
                  </a:cubicBezTo>
                  <a:cubicBezTo>
                    <a:pt x="542" y="161"/>
                    <a:pt x="544" y="158"/>
                    <a:pt x="543" y="154"/>
                  </a:cubicBezTo>
                  <a:cubicBezTo>
                    <a:pt x="543" y="152"/>
                    <a:pt x="542" y="149"/>
                    <a:pt x="541" y="148"/>
                  </a:cubicBezTo>
                  <a:cubicBezTo>
                    <a:pt x="539" y="145"/>
                    <a:pt x="537" y="143"/>
                    <a:pt x="534" y="143"/>
                  </a:cubicBezTo>
                  <a:cubicBezTo>
                    <a:pt x="529" y="144"/>
                    <a:pt x="526" y="142"/>
                    <a:pt x="523" y="140"/>
                  </a:cubicBezTo>
                  <a:cubicBezTo>
                    <a:pt x="519" y="137"/>
                    <a:pt x="515" y="133"/>
                    <a:pt x="511" y="130"/>
                  </a:cubicBezTo>
                  <a:cubicBezTo>
                    <a:pt x="508" y="128"/>
                    <a:pt x="506" y="126"/>
                    <a:pt x="505" y="122"/>
                  </a:cubicBezTo>
                  <a:cubicBezTo>
                    <a:pt x="504" y="118"/>
                    <a:pt x="501" y="115"/>
                    <a:pt x="497" y="114"/>
                  </a:cubicBezTo>
                  <a:cubicBezTo>
                    <a:pt x="493" y="112"/>
                    <a:pt x="490" y="113"/>
                    <a:pt x="488" y="116"/>
                  </a:cubicBezTo>
                  <a:cubicBezTo>
                    <a:pt x="487" y="117"/>
                    <a:pt x="486" y="118"/>
                    <a:pt x="484" y="118"/>
                  </a:cubicBezTo>
                  <a:cubicBezTo>
                    <a:pt x="483" y="119"/>
                    <a:pt x="482" y="119"/>
                    <a:pt x="481" y="119"/>
                  </a:cubicBezTo>
                  <a:cubicBezTo>
                    <a:pt x="480" y="119"/>
                    <a:pt x="479" y="118"/>
                    <a:pt x="479" y="117"/>
                  </a:cubicBezTo>
                  <a:cubicBezTo>
                    <a:pt x="482" y="113"/>
                    <a:pt x="483" y="109"/>
                    <a:pt x="484" y="105"/>
                  </a:cubicBezTo>
                  <a:cubicBezTo>
                    <a:pt x="484" y="104"/>
                    <a:pt x="483" y="104"/>
                    <a:pt x="483" y="104"/>
                  </a:cubicBezTo>
                  <a:cubicBezTo>
                    <a:pt x="483" y="104"/>
                    <a:pt x="482" y="103"/>
                    <a:pt x="482" y="103"/>
                  </a:cubicBezTo>
                  <a:cubicBezTo>
                    <a:pt x="481" y="104"/>
                    <a:pt x="480" y="104"/>
                    <a:pt x="479" y="105"/>
                  </a:cubicBezTo>
                  <a:cubicBezTo>
                    <a:pt x="476" y="108"/>
                    <a:pt x="473" y="110"/>
                    <a:pt x="470" y="113"/>
                  </a:cubicBezTo>
                  <a:cubicBezTo>
                    <a:pt x="469" y="113"/>
                    <a:pt x="468" y="113"/>
                    <a:pt x="468" y="113"/>
                  </a:cubicBezTo>
                  <a:cubicBezTo>
                    <a:pt x="467" y="113"/>
                    <a:pt x="466" y="112"/>
                    <a:pt x="466" y="112"/>
                  </a:cubicBezTo>
                  <a:cubicBezTo>
                    <a:pt x="466" y="109"/>
                    <a:pt x="466" y="106"/>
                    <a:pt x="467" y="103"/>
                  </a:cubicBezTo>
                  <a:cubicBezTo>
                    <a:pt x="468" y="98"/>
                    <a:pt x="468" y="93"/>
                    <a:pt x="468" y="87"/>
                  </a:cubicBezTo>
                  <a:cubicBezTo>
                    <a:pt x="468" y="86"/>
                    <a:pt x="468" y="85"/>
                    <a:pt x="467" y="84"/>
                  </a:cubicBezTo>
                  <a:cubicBezTo>
                    <a:pt x="467" y="84"/>
                    <a:pt x="466" y="84"/>
                    <a:pt x="465" y="84"/>
                  </a:cubicBezTo>
                  <a:cubicBezTo>
                    <a:pt x="463" y="85"/>
                    <a:pt x="463" y="87"/>
                    <a:pt x="463" y="89"/>
                  </a:cubicBezTo>
                  <a:cubicBezTo>
                    <a:pt x="463" y="91"/>
                    <a:pt x="462" y="92"/>
                    <a:pt x="460" y="93"/>
                  </a:cubicBezTo>
                  <a:cubicBezTo>
                    <a:pt x="458" y="95"/>
                    <a:pt x="456" y="96"/>
                    <a:pt x="453" y="97"/>
                  </a:cubicBezTo>
                  <a:cubicBezTo>
                    <a:pt x="452" y="98"/>
                    <a:pt x="450" y="98"/>
                    <a:pt x="449" y="96"/>
                  </a:cubicBezTo>
                  <a:cubicBezTo>
                    <a:pt x="449" y="96"/>
                    <a:pt x="448" y="96"/>
                    <a:pt x="448" y="95"/>
                  </a:cubicBezTo>
                  <a:cubicBezTo>
                    <a:pt x="448" y="95"/>
                    <a:pt x="448" y="95"/>
                    <a:pt x="448" y="95"/>
                  </a:cubicBezTo>
                  <a:cubicBezTo>
                    <a:pt x="447" y="95"/>
                    <a:pt x="447" y="95"/>
                    <a:pt x="447" y="95"/>
                  </a:cubicBezTo>
                  <a:cubicBezTo>
                    <a:pt x="446" y="96"/>
                    <a:pt x="446" y="96"/>
                    <a:pt x="445" y="97"/>
                  </a:cubicBezTo>
                  <a:cubicBezTo>
                    <a:pt x="445" y="97"/>
                    <a:pt x="444" y="97"/>
                    <a:pt x="444" y="97"/>
                  </a:cubicBezTo>
                  <a:cubicBezTo>
                    <a:pt x="443" y="96"/>
                    <a:pt x="443" y="96"/>
                    <a:pt x="445" y="96"/>
                  </a:cubicBezTo>
                  <a:cubicBezTo>
                    <a:pt x="445" y="96"/>
                    <a:pt x="446" y="95"/>
                    <a:pt x="447" y="95"/>
                  </a:cubicBezTo>
                  <a:cubicBezTo>
                    <a:pt x="447" y="95"/>
                    <a:pt x="447" y="95"/>
                    <a:pt x="447" y="95"/>
                  </a:cubicBezTo>
                  <a:cubicBezTo>
                    <a:pt x="447" y="95"/>
                    <a:pt x="448" y="95"/>
                    <a:pt x="448" y="95"/>
                  </a:cubicBezTo>
                  <a:cubicBezTo>
                    <a:pt x="448" y="94"/>
                    <a:pt x="448" y="93"/>
                    <a:pt x="449" y="92"/>
                  </a:cubicBezTo>
                  <a:cubicBezTo>
                    <a:pt x="449" y="91"/>
                    <a:pt x="448" y="90"/>
                    <a:pt x="447" y="89"/>
                  </a:cubicBezTo>
                  <a:cubicBezTo>
                    <a:pt x="445" y="89"/>
                    <a:pt x="442" y="88"/>
                    <a:pt x="440" y="89"/>
                  </a:cubicBezTo>
                  <a:cubicBezTo>
                    <a:pt x="434" y="91"/>
                    <a:pt x="428" y="93"/>
                    <a:pt x="422" y="93"/>
                  </a:cubicBezTo>
                  <a:cubicBezTo>
                    <a:pt x="420" y="93"/>
                    <a:pt x="418" y="94"/>
                    <a:pt x="417" y="95"/>
                  </a:cubicBezTo>
                  <a:cubicBezTo>
                    <a:pt x="414" y="98"/>
                    <a:pt x="410" y="97"/>
                    <a:pt x="406" y="97"/>
                  </a:cubicBezTo>
                  <a:cubicBezTo>
                    <a:pt x="406" y="97"/>
                    <a:pt x="406" y="97"/>
                    <a:pt x="406" y="97"/>
                  </a:cubicBezTo>
                  <a:cubicBezTo>
                    <a:pt x="406" y="98"/>
                    <a:pt x="406" y="98"/>
                    <a:pt x="406" y="98"/>
                  </a:cubicBezTo>
                  <a:cubicBezTo>
                    <a:pt x="406" y="97"/>
                    <a:pt x="406" y="97"/>
                    <a:pt x="406" y="97"/>
                  </a:cubicBezTo>
                  <a:cubicBezTo>
                    <a:pt x="406" y="97"/>
                    <a:pt x="406" y="97"/>
                    <a:pt x="406" y="97"/>
                  </a:cubicBezTo>
                  <a:cubicBezTo>
                    <a:pt x="407" y="97"/>
                    <a:pt x="407" y="96"/>
                    <a:pt x="407" y="96"/>
                  </a:cubicBezTo>
                  <a:cubicBezTo>
                    <a:pt x="408" y="95"/>
                    <a:pt x="408" y="94"/>
                    <a:pt x="407" y="92"/>
                  </a:cubicBezTo>
                  <a:cubicBezTo>
                    <a:pt x="406" y="91"/>
                    <a:pt x="405" y="91"/>
                    <a:pt x="403" y="92"/>
                  </a:cubicBezTo>
                  <a:cubicBezTo>
                    <a:pt x="402" y="93"/>
                    <a:pt x="401" y="94"/>
                    <a:pt x="399" y="94"/>
                  </a:cubicBezTo>
                  <a:cubicBezTo>
                    <a:pt x="397" y="94"/>
                    <a:pt x="394" y="95"/>
                    <a:pt x="392" y="96"/>
                  </a:cubicBezTo>
                  <a:cubicBezTo>
                    <a:pt x="389" y="97"/>
                    <a:pt x="387" y="98"/>
                    <a:pt x="386" y="102"/>
                  </a:cubicBezTo>
                  <a:cubicBezTo>
                    <a:pt x="386" y="103"/>
                    <a:pt x="385" y="104"/>
                    <a:pt x="384" y="103"/>
                  </a:cubicBezTo>
                  <a:cubicBezTo>
                    <a:pt x="382" y="102"/>
                    <a:pt x="381" y="101"/>
                    <a:pt x="379" y="100"/>
                  </a:cubicBezTo>
                  <a:cubicBezTo>
                    <a:pt x="377" y="98"/>
                    <a:pt x="375" y="96"/>
                    <a:pt x="375" y="94"/>
                  </a:cubicBezTo>
                  <a:cubicBezTo>
                    <a:pt x="374" y="91"/>
                    <a:pt x="373" y="89"/>
                    <a:pt x="372" y="87"/>
                  </a:cubicBezTo>
                  <a:cubicBezTo>
                    <a:pt x="371" y="85"/>
                    <a:pt x="371" y="83"/>
                    <a:pt x="370" y="82"/>
                  </a:cubicBezTo>
                  <a:cubicBezTo>
                    <a:pt x="367" y="79"/>
                    <a:pt x="364" y="77"/>
                    <a:pt x="361" y="75"/>
                  </a:cubicBezTo>
                  <a:cubicBezTo>
                    <a:pt x="356" y="72"/>
                    <a:pt x="351" y="69"/>
                    <a:pt x="349" y="63"/>
                  </a:cubicBezTo>
                  <a:cubicBezTo>
                    <a:pt x="349" y="63"/>
                    <a:pt x="349" y="62"/>
                    <a:pt x="348" y="61"/>
                  </a:cubicBezTo>
                  <a:cubicBezTo>
                    <a:pt x="347" y="60"/>
                    <a:pt x="346" y="59"/>
                    <a:pt x="344" y="59"/>
                  </a:cubicBezTo>
                  <a:cubicBezTo>
                    <a:pt x="343" y="59"/>
                    <a:pt x="341" y="59"/>
                    <a:pt x="340" y="59"/>
                  </a:cubicBezTo>
                  <a:cubicBezTo>
                    <a:pt x="337" y="59"/>
                    <a:pt x="334" y="58"/>
                    <a:pt x="332" y="56"/>
                  </a:cubicBezTo>
                  <a:cubicBezTo>
                    <a:pt x="328" y="53"/>
                    <a:pt x="325" y="50"/>
                    <a:pt x="320" y="49"/>
                  </a:cubicBezTo>
                  <a:cubicBezTo>
                    <a:pt x="318" y="48"/>
                    <a:pt x="316" y="46"/>
                    <a:pt x="315" y="45"/>
                  </a:cubicBezTo>
                  <a:cubicBezTo>
                    <a:pt x="313" y="43"/>
                    <a:pt x="311" y="41"/>
                    <a:pt x="310" y="38"/>
                  </a:cubicBezTo>
                  <a:cubicBezTo>
                    <a:pt x="309" y="36"/>
                    <a:pt x="307" y="35"/>
                    <a:pt x="304" y="35"/>
                  </a:cubicBezTo>
                  <a:cubicBezTo>
                    <a:pt x="302" y="36"/>
                    <a:pt x="300" y="36"/>
                    <a:pt x="298" y="36"/>
                  </a:cubicBezTo>
                  <a:cubicBezTo>
                    <a:pt x="297" y="37"/>
                    <a:pt x="296" y="36"/>
                    <a:pt x="295" y="35"/>
                  </a:cubicBezTo>
                  <a:cubicBezTo>
                    <a:pt x="294" y="32"/>
                    <a:pt x="294" y="29"/>
                    <a:pt x="292" y="26"/>
                  </a:cubicBezTo>
                  <a:cubicBezTo>
                    <a:pt x="292" y="26"/>
                    <a:pt x="292" y="25"/>
                    <a:pt x="293" y="24"/>
                  </a:cubicBezTo>
                  <a:cubicBezTo>
                    <a:pt x="293" y="23"/>
                    <a:pt x="294" y="22"/>
                    <a:pt x="293" y="21"/>
                  </a:cubicBezTo>
                  <a:cubicBezTo>
                    <a:pt x="293" y="20"/>
                    <a:pt x="292" y="19"/>
                    <a:pt x="291" y="19"/>
                  </a:cubicBezTo>
                  <a:cubicBezTo>
                    <a:pt x="290" y="18"/>
                    <a:pt x="288" y="17"/>
                    <a:pt x="286" y="17"/>
                  </a:cubicBezTo>
                  <a:cubicBezTo>
                    <a:pt x="285" y="16"/>
                    <a:pt x="284" y="16"/>
                    <a:pt x="283" y="16"/>
                  </a:cubicBezTo>
                  <a:cubicBezTo>
                    <a:pt x="281" y="16"/>
                    <a:pt x="281" y="15"/>
                    <a:pt x="281" y="13"/>
                  </a:cubicBezTo>
                  <a:cubicBezTo>
                    <a:pt x="281" y="11"/>
                    <a:pt x="281" y="9"/>
                    <a:pt x="279" y="9"/>
                  </a:cubicBezTo>
                  <a:cubicBezTo>
                    <a:pt x="279" y="9"/>
                    <a:pt x="279" y="9"/>
                    <a:pt x="279" y="9"/>
                  </a:cubicBezTo>
                  <a:cubicBezTo>
                    <a:pt x="279" y="9"/>
                    <a:pt x="279" y="9"/>
                    <a:pt x="278" y="9"/>
                  </a:cubicBezTo>
                  <a:cubicBezTo>
                    <a:pt x="277" y="9"/>
                    <a:pt x="276" y="9"/>
                    <a:pt x="275" y="10"/>
                  </a:cubicBezTo>
                  <a:cubicBezTo>
                    <a:pt x="275" y="10"/>
                    <a:pt x="274" y="10"/>
                    <a:pt x="274" y="11"/>
                  </a:cubicBezTo>
                  <a:cubicBezTo>
                    <a:pt x="274" y="11"/>
                    <a:pt x="274" y="11"/>
                    <a:pt x="274" y="11"/>
                  </a:cubicBezTo>
                  <a:cubicBezTo>
                    <a:pt x="273" y="11"/>
                    <a:pt x="273" y="12"/>
                    <a:pt x="273" y="12"/>
                  </a:cubicBezTo>
                  <a:cubicBezTo>
                    <a:pt x="272" y="14"/>
                    <a:pt x="271" y="14"/>
                    <a:pt x="270" y="13"/>
                  </a:cubicBezTo>
                  <a:cubicBezTo>
                    <a:pt x="269" y="13"/>
                    <a:pt x="269" y="12"/>
                    <a:pt x="269" y="12"/>
                  </a:cubicBezTo>
                  <a:cubicBezTo>
                    <a:pt x="269" y="11"/>
                    <a:pt x="269" y="11"/>
                    <a:pt x="269" y="11"/>
                  </a:cubicBezTo>
                  <a:cubicBezTo>
                    <a:pt x="271" y="11"/>
                    <a:pt x="272" y="11"/>
                    <a:pt x="274" y="11"/>
                  </a:cubicBezTo>
                  <a:cubicBezTo>
                    <a:pt x="274" y="10"/>
                    <a:pt x="274" y="10"/>
                    <a:pt x="274" y="10"/>
                  </a:cubicBezTo>
                  <a:cubicBezTo>
                    <a:pt x="274" y="10"/>
                    <a:pt x="275" y="10"/>
                    <a:pt x="275" y="10"/>
                  </a:cubicBezTo>
                  <a:cubicBezTo>
                    <a:pt x="276" y="9"/>
                    <a:pt x="277" y="9"/>
                    <a:pt x="278" y="9"/>
                  </a:cubicBezTo>
                  <a:cubicBezTo>
                    <a:pt x="279" y="9"/>
                    <a:pt x="279" y="9"/>
                    <a:pt x="279" y="8"/>
                  </a:cubicBezTo>
                  <a:cubicBezTo>
                    <a:pt x="279" y="8"/>
                    <a:pt x="279" y="9"/>
                    <a:pt x="279" y="9"/>
                  </a:cubicBezTo>
                  <a:cubicBezTo>
                    <a:pt x="278" y="6"/>
                    <a:pt x="277" y="3"/>
                    <a:pt x="275" y="1"/>
                  </a:cubicBezTo>
                  <a:cubicBezTo>
                    <a:pt x="273" y="0"/>
                    <a:pt x="272" y="0"/>
                    <a:pt x="271" y="0"/>
                  </a:cubicBezTo>
                  <a:cubicBezTo>
                    <a:pt x="268" y="1"/>
                    <a:pt x="265" y="2"/>
                    <a:pt x="263" y="4"/>
                  </a:cubicBezTo>
                  <a:cubicBezTo>
                    <a:pt x="260" y="6"/>
                    <a:pt x="256" y="6"/>
                    <a:pt x="253" y="5"/>
                  </a:cubicBezTo>
                  <a:cubicBezTo>
                    <a:pt x="250" y="5"/>
                    <a:pt x="248" y="4"/>
                    <a:pt x="246" y="3"/>
                  </a:cubicBezTo>
                  <a:cubicBezTo>
                    <a:pt x="242" y="2"/>
                    <a:pt x="239" y="4"/>
                    <a:pt x="237" y="6"/>
                  </a:cubicBezTo>
                  <a:cubicBezTo>
                    <a:pt x="236" y="7"/>
                    <a:pt x="236" y="8"/>
                    <a:pt x="235" y="9"/>
                  </a:cubicBezTo>
                  <a:cubicBezTo>
                    <a:pt x="234" y="10"/>
                    <a:pt x="234" y="11"/>
                    <a:pt x="233" y="11"/>
                  </a:cubicBezTo>
                  <a:cubicBezTo>
                    <a:pt x="230" y="11"/>
                    <a:pt x="227" y="13"/>
                    <a:pt x="224" y="12"/>
                  </a:cubicBezTo>
                  <a:cubicBezTo>
                    <a:pt x="219" y="11"/>
                    <a:pt x="215" y="12"/>
                    <a:pt x="212" y="14"/>
                  </a:cubicBezTo>
                  <a:cubicBezTo>
                    <a:pt x="205" y="18"/>
                    <a:pt x="198" y="22"/>
                    <a:pt x="192" y="28"/>
                  </a:cubicBezTo>
                  <a:cubicBezTo>
                    <a:pt x="191" y="28"/>
                    <a:pt x="191" y="29"/>
                    <a:pt x="190" y="30"/>
                  </a:cubicBezTo>
                  <a:cubicBezTo>
                    <a:pt x="182" y="34"/>
                    <a:pt x="175" y="38"/>
                    <a:pt x="166" y="33"/>
                  </a:cubicBezTo>
                  <a:cubicBezTo>
                    <a:pt x="166" y="33"/>
                    <a:pt x="165" y="33"/>
                    <a:pt x="165" y="32"/>
                  </a:cubicBezTo>
                  <a:cubicBezTo>
                    <a:pt x="162" y="31"/>
                    <a:pt x="160" y="32"/>
                    <a:pt x="157" y="35"/>
                  </a:cubicBezTo>
                  <a:cubicBezTo>
                    <a:pt x="155" y="37"/>
                    <a:pt x="154" y="39"/>
                    <a:pt x="152" y="40"/>
                  </a:cubicBezTo>
                  <a:cubicBezTo>
                    <a:pt x="149" y="43"/>
                    <a:pt x="148" y="46"/>
                    <a:pt x="150" y="49"/>
                  </a:cubicBezTo>
                  <a:cubicBezTo>
                    <a:pt x="151" y="52"/>
                    <a:pt x="151" y="54"/>
                    <a:pt x="152" y="57"/>
                  </a:cubicBezTo>
                  <a:cubicBezTo>
                    <a:pt x="154" y="64"/>
                    <a:pt x="155" y="70"/>
                    <a:pt x="151" y="77"/>
                  </a:cubicBezTo>
                  <a:cubicBezTo>
                    <a:pt x="150" y="78"/>
                    <a:pt x="151" y="81"/>
                    <a:pt x="153" y="82"/>
                  </a:cubicBezTo>
                  <a:cubicBezTo>
                    <a:pt x="155" y="83"/>
                    <a:pt x="157" y="84"/>
                    <a:pt x="159" y="85"/>
                  </a:cubicBezTo>
                  <a:cubicBezTo>
                    <a:pt x="159" y="86"/>
                    <a:pt x="159" y="86"/>
                    <a:pt x="159" y="87"/>
                  </a:cubicBezTo>
                  <a:cubicBezTo>
                    <a:pt x="159" y="87"/>
                    <a:pt x="159" y="87"/>
                    <a:pt x="158" y="87"/>
                  </a:cubicBezTo>
                  <a:cubicBezTo>
                    <a:pt x="157" y="88"/>
                    <a:pt x="156" y="88"/>
                    <a:pt x="156" y="89"/>
                  </a:cubicBezTo>
                  <a:cubicBezTo>
                    <a:pt x="155" y="92"/>
                    <a:pt x="155" y="95"/>
                    <a:pt x="155" y="98"/>
                  </a:cubicBezTo>
                  <a:cubicBezTo>
                    <a:pt x="155" y="99"/>
                    <a:pt x="156" y="99"/>
                    <a:pt x="157" y="99"/>
                  </a:cubicBezTo>
                  <a:cubicBezTo>
                    <a:pt x="158" y="100"/>
                    <a:pt x="159" y="100"/>
                    <a:pt x="160" y="100"/>
                  </a:cubicBezTo>
                  <a:cubicBezTo>
                    <a:pt x="160" y="100"/>
                    <a:pt x="160" y="99"/>
                    <a:pt x="160" y="99"/>
                  </a:cubicBezTo>
                  <a:cubicBezTo>
                    <a:pt x="160" y="99"/>
                    <a:pt x="160" y="99"/>
                    <a:pt x="160" y="99"/>
                  </a:cubicBezTo>
                  <a:cubicBezTo>
                    <a:pt x="160" y="99"/>
                    <a:pt x="160" y="98"/>
                    <a:pt x="160" y="97"/>
                  </a:cubicBezTo>
                  <a:cubicBezTo>
                    <a:pt x="160" y="97"/>
                    <a:pt x="160" y="97"/>
                    <a:pt x="160" y="97"/>
                  </a:cubicBezTo>
                  <a:cubicBezTo>
                    <a:pt x="160" y="97"/>
                    <a:pt x="160" y="97"/>
                    <a:pt x="160" y="97"/>
                  </a:cubicBezTo>
                  <a:cubicBezTo>
                    <a:pt x="160" y="97"/>
                    <a:pt x="160" y="97"/>
                    <a:pt x="160" y="97"/>
                  </a:cubicBezTo>
                  <a:cubicBezTo>
                    <a:pt x="160" y="97"/>
                    <a:pt x="160" y="97"/>
                    <a:pt x="160" y="97"/>
                  </a:cubicBezTo>
                  <a:cubicBezTo>
                    <a:pt x="164" y="97"/>
                    <a:pt x="167" y="97"/>
                    <a:pt x="170" y="98"/>
                  </a:cubicBezTo>
                  <a:cubicBezTo>
                    <a:pt x="171" y="99"/>
                    <a:pt x="171" y="100"/>
                    <a:pt x="171" y="101"/>
                  </a:cubicBezTo>
                  <a:cubicBezTo>
                    <a:pt x="170" y="102"/>
                    <a:pt x="170" y="102"/>
                    <a:pt x="169" y="102"/>
                  </a:cubicBezTo>
                  <a:cubicBezTo>
                    <a:pt x="166" y="102"/>
                    <a:pt x="163" y="101"/>
                    <a:pt x="160" y="99"/>
                  </a:cubicBezTo>
                  <a:cubicBezTo>
                    <a:pt x="160" y="99"/>
                    <a:pt x="160" y="100"/>
                    <a:pt x="160" y="100"/>
                  </a:cubicBezTo>
                  <a:cubicBezTo>
                    <a:pt x="160" y="100"/>
                    <a:pt x="160" y="100"/>
                    <a:pt x="160" y="100"/>
                  </a:cubicBezTo>
                  <a:cubicBezTo>
                    <a:pt x="159" y="101"/>
                    <a:pt x="159" y="103"/>
                    <a:pt x="158" y="103"/>
                  </a:cubicBezTo>
                  <a:cubicBezTo>
                    <a:pt x="155" y="103"/>
                    <a:pt x="153" y="104"/>
                    <a:pt x="151" y="105"/>
                  </a:cubicBezTo>
                  <a:cubicBezTo>
                    <a:pt x="149" y="107"/>
                    <a:pt x="147" y="106"/>
                    <a:pt x="145" y="105"/>
                  </a:cubicBezTo>
                  <a:cubicBezTo>
                    <a:pt x="142" y="104"/>
                    <a:pt x="140" y="103"/>
                    <a:pt x="138" y="102"/>
                  </a:cubicBezTo>
                  <a:cubicBezTo>
                    <a:pt x="136" y="101"/>
                    <a:pt x="136" y="99"/>
                    <a:pt x="137" y="98"/>
                  </a:cubicBezTo>
                  <a:cubicBezTo>
                    <a:pt x="138" y="97"/>
                    <a:pt x="139" y="95"/>
                    <a:pt x="139" y="94"/>
                  </a:cubicBezTo>
                  <a:cubicBezTo>
                    <a:pt x="141" y="92"/>
                    <a:pt x="139" y="89"/>
                    <a:pt x="136" y="89"/>
                  </a:cubicBezTo>
                  <a:cubicBezTo>
                    <a:pt x="133" y="88"/>
                    <a:pt x="130" y="89"/>
                    <a:pt x="127" y="89"/>
                  </a:cubicBezTo>
                  <a:cubicBezTo>
                    <a:pt x="125" y="89"/>
                    <a:pt x="123" y="90"/>
                    <a:pt x="122" y="91"/>
                  </a:cubicBezTo>
                  <a:cubicBezTo>
                    <a:pt x="120" y="93"/>
                    <a:pt x="118" y="93"/>
                    <a:pt x="116" y="93"/>
                  </a:cubicBezTo>
                  <a:cubicBezTo>
                    <a:pt x="114" y="93"/>
                    <a:pt x="112" y="94"/>
                    <a:pt x="110" y="94"/>
                  </a:cubicBezTo>
                  <a:cubicBezTo>
                    <a:pt x="105" y="95"/>
                    <a:pt x="101" y="98"/>
                    <a:pt x="96" y="100"/>
                  </a:cubicBezTo>
                  <a:cubicBezTo>
                    <a:pt x="94" y="101"/>
                    <a:pt x="94" y="103"/>
                    <a:pt x="95" y="105"/>
                  </a:cubicBezTo>
                  <a:cubicBezTo>
                    <a:pt x="96" y="107"/>
                    <a:pt x="98" y="110"/>
                    <a:pt x="100" y="112"/>
                  </a:cubicBezTo>
                  <a:cubicBezTo>
                    <a:pt x="101" y="113"/>
                    <a:pt x="100" y="113"/>
                    <a:pt x="98" y="114"/>
                  </a:cubicBezTo>
                  <a:cubicBezTo>
                    <a:pt x="98" y="114"/>
                    <a:pt x="97" y="115"/>
                    <a:pt x="97" y="115"/>
                  </a:cubicBezTo>
                  <a:cubicBezTo>
                    <a:pt x="96" y="119"/>
                    <a:pt x="94" y="122"/>
                    <a:pt x="93" y="125"/>
                  </a:cubicBezTo>
                  <a:cubicBezTo>
                    <a:pt x="92" y="127"/>
                    <a:pt x="93" y="129"/>
                    <a:pt x="93" y="130"/>
                  </a:cubicBezTo>
                  <a:cubicBezTo>
                    <a:pt x="96" y="133"/>
                    <a:pt x="99" y="137"/>
                    <a:pt x="105" y="136"/>
                  </a:cubicBezTo>
                  <a:cubicBezTo>
                    <a:pt x="109" y="135"/>
                    <a:pt x="113" y="135"/>
                    <a:pt x="116" y="138"/>
                  </a:cubicBezTo>
                  <a:cubicBezTo>
                    <a:pt x="118" y="140"/>
                    <a:pt x="120" y="140"/>
                    <a:pt x="123" y="139"/>
                  </a:cubicBezTo>
                  <a:cubicBezTo>
                    <a:pt x="126" y="137"/>
                    <a:pt x="130" y="135"/>
                    <a:pt x="134" y="134"/>
                  </a:cubicBezTo>
                  <a:cubicBezTo>
                    <a:pt x="135" y="134"/>
                    <a:pt x="136" y="134"/>
                    <a:pt x="137" y="134"/>
                  </a:cubicBezTo>
                  <a:cubicBezTo>
                    <a:pt x="138" y="134"/>
                    <a:pt x="138" y="135"/>
                    <a:pt x="138" y="135"/>
                  </a:cubicBezTo>
                  <a:cubicBezTo>
                    <a:pt x="138" y="135"/>
                    <a:pt x="138" y="136"/>
                    <a:pt x="138" y="136"/>
                  </a:cubicBezTo>
                  <a:cubicBezTo>
                    <a:pt x="137" y="137"/>
                    <a:pt x="137" y="137"/>
                    <a:pt x="136" y="137"/>
                  </a:cubicBezTo>
                  <a:cubicBezTo>
                    <a:pt x="134" y="138"/>
                    <a:pt x="133" y="138"/>
                    <a:pt x="133" y="141"/>
                  </a:cubicBezTo>
                  <a:cubicBezTo>
                    <a:pt x="133" y="142"/>
                    <a:pt x="133" y="143"/>
                    <a:pt x="133" y="144"/>
                  </a:cubicBezTo>
                  <a:cubicBezTo>
                    <a:pt x="131" y="147"/>
                    <a:pt x="130" y="150"/>
                    <a:pt x="129" y="153"/>
                  </a:cubicBezTo>
                  <a:cubicBezTo>
                    <a:pt x="129" y="157"/>
                    <a:pt x="123" y="161"/>
                    <a:pt x="119" y="161"/>
                  </a:cubicBezTo>
                  <a:cubicBezTo>
                    <a:pt x="118" y="161"/>
                    <a:pt x="118" y="161"/>
                    <a:pt x="117" y="160"/>
                  </a:cubicBezTo>
                  <a:cubicBezTo>
                    <a:pt x="116" y="159"/>
                    <a:pt x="115" y="159"/>
                    <a:pt x="113" y="158"/>
                  </a:cubicBezTo>
                  <a:cubicBezTo>
                    <a:pt x="113" y="157"/>
                    <a:pt x="112" y="155"/>
                    <a:pt x="111" y="155"/>
                  </a:cubicBezTo>
                  <a:cubicBezTo>
                    <a:pt x="110" y="155"/>
                    <a:pt x="110" y="157"/>
                    <a:pt x="110" y="158"/>
                  </a:cubicBezTo>
                  <a:cubicBezTo>
                    <a:pt x="108" y="162"/>
                    <a:pt x="105" y="164"/>
                    <a:pt x="100" y="165"/>
                  </a:cubicBezTo>
                  <a:cubicBezTo>
                    <a:pt x="100" y="165"/>
                    <a:pt x="99" y="164"/>
                    <a:pt x="98" y="164"/>
                  </a:cubicBezTo>
                  <a:cubicBezTo>
                    <a:pt x="98" y="164"/>
                    <a:pt x="97" y="163"/>
                    <a:pt x="97" y="162"/>
                  </a:cubicBezTo>
                  <a:cubicBezTo>
                    <a:pt x="95" y="159"/>
                    <a:pt x="93" y="159"/>
                    <a:pt x="90" y="160"/>
                  </a:cubicBezTo>
                  <a:cubicBezTo>
                    <a:pt x="86" y="163"/>
                    <a:pt x="82" y="165"/>
                    <a:pt x="80" y="170"/>
                  </a:cubicBezTo>
                  <a:cubicBezTo>
                    <a:pt x="80" y="171"/>
                    <a:pt x="80" y="171"/>
                    <a:pt x="79" y="172"/>
                  </a:cubicBezTo>
                  <a:cubicBezTo>
                    <a:pt x="72" y="175"/>
                    <a:pt x="68" y="181"/>
                    <a:pt x="62" y="186"/>
                  </a:cubicBezTo>
                  <a:cubicBezTo>
                    <a:pt x="58" y="189"/>
                    <a:pt x="56" y="193"/>
                    <a:pt x="58" y="198"/>
                  </a:cubicBezTo>
                  <a:cubicBezTo>
                    <a:pt x="58" y="199"/>
                    <a:pt x="58" y="201"/>
                    <a:pt x="59" y="203"/>
                  </a:cubicBezTo>
                  <a:cubicBezTo>
                    <a:pt x="59" y="205"/>
                    <a:pt x="59" y="207"/>
                    <a:pt x="58" y="208"/>
                  </a:cubicBezTo>
                  <a:cubicBezTo>
                    <a:pt x="54" y="211"/>
                    <a:pt x="54" y="215"/>
                    <a:pt x="55" y="219"/>
                  </a:cubicBezTo>
                  <a:cubicBezTo>
                    <a:pt x="56" y="222"/>
                    <a:pt x="57" y="224"/>
                    <a:pt x="57" y="227"/>
                  </a:cubicBezTo>
                  <a:cubicBezTo>
                    <a:pt x="58" y="228"/>
                    <a:pt x="59" y="229"/>
                    <a:pt x="61" y="230"/>
                  </a:cubicBezTo>
                  <a:cubicBezTo>
                    <a:pt x="62" y="230"/>
                    <a:pt x="64" y="231"/>
                    <a:pt x="65" y="230"/>
                  </a:cubicBezTo>
                  <a:cubicBezTo>
                    <a:pt x="68" y="230"/>
                    <a:pt x="71" y="229"/>
                    <a:pt x="74" y="229"/>
                  </a:cubicBezTo>
                  <a:cubicBezTo>
                    <a:pt x="74" y="229"/>
                    <a:pt x="74" y="229"/>
                    <a:pt x="74" y="229"/>
                  </a:cubicBezTo>
                  <a:cubicBezTo>
                    <a:pt x="74" y="229"/>
                    <a:pt x="74" y="229"/>
                    <a:pt x="74" y="228"/>
                  </a:cubicBezTo>
                  <a:cubicBezTo>
                    <a:pt x="74" y="228"/>
                    <a:pt x="74" y="227"/>
                    <a:pt x="74" y="226"/>
                  </a:cubicBezTo>
                  <a:cubicBezTo>
                    <a:pt x="74" y="226"/>
                    <a:pt x="74" y="225"/>
                    <a:pt x="74" y="225"/>
                  </a:cubicBezTo>
                  <a:cubicBezTo>
                    <a:pt x="75" y="225"/>
                    <a:pt x="75" y="225"/>
                    <a:pt x="75" y="226"/>
                  </a:cubicBezTo>
                  <a:cubicBezTo>
                    <a:pt x="75" y="227"/>
                    <a:pt x="74" y="228"/>
                    <a:pt x="74" y="228"/>
                  </a:cubicBezTo>
                  <a:cubicBezTo>
                    <a:pt x="74" y="229"/>
                    <a:pt x="74" y="229"/>
                    <a:pt x="74" y="229"/>
                  </a:cubicBezTo>
                  <a:cubicBezTo>
                    <a:pt x="74" y="229"/>
                    <a:pt x="74" y="229"/>
                    <a:pt x="74" y="229"/>
                  </a:cubicBezTo>
                  <a:cubicBezTo>
                    <a:pt x="73" y="231"/>
                    <a:pt x="73" y="233"/>
                    <a:pt x="73" y="235"/>
                  </a:cubicBezTo>
                  <a:cubicBezTo>
                    <a:pt x="73" y="237"/>
                    <a:pt x="71" y="239"/>
                    <a:pt x="69" y="241"/>
                  </a:cubicBezTo>
                  <a:cubicBezTo>
                    <a:pt x="68" y="243"/>
                    <a:pt x="68" y="244"/>
                    <a:pt x="69" y="246"/>
                  </a:cubicBezTo>
                  <a:cubicBezTo>
                    <a:pt x="69" y="248"/>
                    <a:pt x="69" y="249"/>
                    <a:pt x="68" y="250"/>
                  </a:cubicBezTo>
                  <a:cubicBezTo>
                    <a:pt x="68" y="251"/>
                    <a:pt x="67" y="252"/>
                    <a:pt x="66" y="253"/>
                  </a:cubicBezTo>
                  <a:cubicBezTo>
                    <a:pt x="66" y="254"/>
                    <a:pt x="66" y="255"/>
                    <a:pt x="67" y="256"/>
                  </a:cubicBezTo>
                  <a:cubicBezTo>
                    <a:pt x="70" y="257"/>
                    <a:pt x="74" y="258"/>
                    <a:pt x="76" y="254"/>
                  </a:cubicBezTo>
                  <a:cubicBezTo>
                    <a:pt x="76" y="253"/>
                    <a:pt x="77" y="253"/>
                    <a:pt x="77" y="253"/>
                  </a:cubicBezTo>
                  <a:cubicBezTo>
                    <a:pt x="80" y="256"/>
                    <a:pt x="84" y="258"/>
                    <a:pt x="85" y="262"/>
                  </a:cubicBezTo>
                  <a:cubicBezTo>
                    <a:pt x="85" y="263"/>
                    <a:pt x="86" y="264"/>
                    <a:pt x="87" y="263"/>
                  </a:cubicBezTo>
                  <a:cubicBezTo>
                    <a:pt x="87" y="262"/>
                    <a:pt x="88" y="262"/>
                    <a:pt x="88" y="262"/>
                  </a:cubicBezTo>
                  <a:cubicBezTo>
                    <a:pt x="90" y="259"/>
                    <a:pt x="90" y="260"/>
                    <a:pt x="93" y="261"/>
                  </a:cubicBezTo>
                  <a:cubicBezTo>
                    <a:pt x="94" y="261"/>
                    <a:pt x="95" y="261"/>
                    <a:pt x="96" y="261"/>
                  </a:cubicBezTo>
                  <a:cubicBezTo>
                    <a:pt x="98" y="261"/>
                    <a:pt x="99" y="261"/>
                    <a:pt x="100" y="261"/>
                  </a:cubicBezTo>
                  <a:cubicBezTo>
                    <a:pt x="100" y="261"/>
                    <a:pt x="101" y="261"/>
                    <a:pt x="101" y="261"/>
                  </a:cubicBezTo>
                  <a:cubicBezTo>
                    <a:pt x="101" y="261"/>
                    <a:pt x="101" y="262"/>
                    <a:pt x="101" y="263"/>
                  </a:cubicBezTo>
                  <a:cubicBezTo>
                    <a:pt x="97" y="265"/>
                    <a:pt x="96" y="268"/>
                    <a:pt x="94" y="271"/>
                  </a:cubicBezTo>
                  <a:cubicBezTo>
                    <a:pt x="90" y="279"/>
                    <a:pt x="85" y="286"/>
                    <a:pt x="76" y="290"/>
                  </a:cubicBezTo>
                  <a:cubicBezTo>
                    <a:pt x="74" y="291"/>
                    <a:pt x="72" y="293"/>
                    <a:pt x="69" y="294"/>
                  </a:cubicBezTo>
                  <a:cubicBezTo>
                    <a:pt x="64" y="296"/>
                    <a:pt x="60" y="299"/>
                    <a:pt x="56" y="301"/>
                  </a:cubicBezTo>
                  <a:cubicBezTo>
                    <a:pt x="53" y="302"/>
                    <a:pt x="50" y="304"/>
                    <a:pt x="49" y="307"/>
                  </a:cubicBezTo>
                  <a:cubicBezTo>
                    <a:pt x="48" y="308"/>
                    <a:pt x="46" y="308"/>
                    <a:pt x="45" y="308"/>
                  </a:cubicBezTo>
                  <a:cubicBezTo>
                    <a:pt x="41" y="306"/>
                    <a:pt x="38" y="307"/>
                    <a:pt x="35" y="309"/>
                  </a:cubicBezTo>
                  <a:cubicBezTo>
                    <a:pt x="32" y="311"/>
                    <a:pt x="30" y="312"/>
                    <a:pt x="28" y="314"/>
                  </a:cubicBezTo>
                  <a:cubicBezTo>
                    <a:pt x="24" y="318"/>
                    <a:pt x="19" y="320"/>
                    <a:pt x="14" y="320"/>
                  </a:cubicBezTo>
                  <a:cubicBezTo>
                    <a:pt x="12" y="320"/>
                    <a:pt x="11" y="320"/>
                    <a:pt x="9" y="321"/>
                  </a:cubicBezTo>
                  <a:cubicBezTo>
                    <a:pt x="5" y="321"/>
                    <a:pt x="3" y="323"/>
                    <a:pt x="1" y="326"/>
                  </a:cubicBezTo>
                  <a:cubicBezTo>
                    <a:pt x="0" y="326"/>
                    <a:pt x="1" y="328"/>
                    <a:pt x="1" y="328"/>
                  </a:cubicBezTo>
                  <a:cubicBezTo>
                    <a:pt x="1" y="329"/>
                    <a:pt x="2" y="329"/>
                    <a:pt x="3" y="329"/>
                  </a:cubicBezTo>
                  <a:cubicBezTo>
                    <a:pt x="4" y="329"/>
                    <a:pt x="5" y="329"/>
                    <a:pt x="6" y="329"/>
                  </a:cubicBezTo>
                  <a:cubicBezTo>
                    <a:pt x="8" y="328"/>
                    <a:pt x="10" y="328"/>
                    <a:pt x="13" y="328"/>
                  </a:cubicBezTo>
                  <a:cubicBezTo>
                    <a:pt x="14" y="328"/>
                    <a:pt x="16" y="327"/>
                    <a:pt x="17" y="326"/>
                  </a:cubicBezTo>
                  <a:cubicBezTo>
                    <a:pt x="19" y="324"/>
                    <a:pt x="22" y="323"/>
                    <a:pt x="26" y="323"/>
                  </a:cubicBezTo>
                  <a:cubicBezTo>
                    <a:pt x="31" y="322"/>
                    <a:pt x="34" y="320"/>
                    <a:pt x="37" y="316"/>
                  </a:cubicBezTo>
                  <a:cubicBezTo>
                    <a:pt x="37" y="316"/>
                    <a:pt x="37" y="316"/>
                    <a:pt x="37" y="316"/>
                  </a:cubicBezTo>
                  <a:cubicBezTo>
                    <a:pt x="37" y="315"/>
                    <a:pt x="37" y="315"/>
                    <a:pt x="37" y="315"/>
                  </a:cubicBezTo>
                  <a:cubicBezTo>
                    <a:pt x="37" y="316"/>
                    <a:pt x="37" y="316"/>
                    <a:pt x="37" y="316"/>
                  </a:cubicBezTo>
                  <a:cubicBezTo>
                    <a:pt x="37" y="316"/>
                    <a:pt x="37" y="316"/>
                    <a:pt x="37" y="316"/>
                  </a:cubicBezTo>
                  <a:cubicBezTo>
                    <a:pt x="38" y="317"/>
                    <a:pt x="39" y="319"/>
                    <a:pt x="39" y="320"/>
                  </a:cubicBezTo>
                  <a:cubicBezTo>
                    <a:pt x="40" y="321"/>
                    <a:pt x="40" y="321"/>
                    <a:pt x="41" y="319"/>
                  </a:cubicBezTo>
                  <a:cubicBezTo>
                    <a:pt x="42" y="319"/>
                    <a:pt x="42" y="318"/>
                    <a:pt x="43" y="317"/>
                  </a:cubicBezTo>
                  <a:cubicBezTo>
                    <a:pt x="46" y="317"/>
                    <a:pt x="49" y="315"/>
                    <a:pt x="52" y="316"/>
                  </a:cubicBezTo>
                  <a:cubicBezTo>
                    <a:pt x="54" y="316"/>
                    <a:pt x="55" y="316"/>
                    <a:pt x="56" y="315"/>
                  </a:cubicBezTo>
                  <a:cubicBezTo>
                    <a:pt x="58" y="314"/>
                    <a:pt x="60" y="313"/>
                    <a:pt x="62" y="312"/>
                  </a:cubicBezTo>
                  <a:cubicBezTo>
                    <a:pt x="66" y="311"/>
                    <a:pt x="70" y="310"/>
                    <a:pt x="71" y="306"/>
                  </a:cubicBezTo>
                  <a:cubicBezTo>
                    <a:pt x="74" y="305"/>
                    <a:pt x="76" y="303"/>
                    <a:pt x="79" y="302"/>
                  </a:cubicBezTo>
                  <a:cubicBezTo>
                    <a:pt x="80" y="301"/>
                    <a:pt x="81" y="302"/>
                    <a:pt x="82" y="302"/>
                  </a:cubicBezTo>
                  <a:cubicBezTo>
                    <a:pt x="83" y="301"/>
                    <a:pt x="83" y="300"/>
                    <a:pt x="84" y="300"/>
                  </a:cubicBezTo>
                  <a:cubicBezTo>
                    <a:pt x="87" y="299"/>
                    <a:pt x="89" y="297"/>
                    <a:pt x="91" y="297"/>
                  </a:cubicBezTo>
                  <a:cubicBezTo>
                    <a:pt x="94" y="296"/>
                    <a:pt x="96" y="294"/>
                    <a:pt x="97" y="291"/>
                  </a:cubicBezTo>
                  <a:cubicBezTo>
                    <a:pt x="97" y="291"/>
                    <a:pt x="98" y="290"/>
                    <a:pt x="99" y="289"/>
                  </a:cubicBezTo>
                  <a:cubicBezTo>
                    <a:pt x="104" y="286"/>
                    <a:pt x="109" y="283"/>
                    <a:pt x="115" y="281"/>
                  </a:cubicBezTo>
                  <a:cubicBezTo>
                    <a:pt x="120" y="280"/>
                    <a:pt x="123" y="278"/>
                    <a:pt x="125" y="275"/>
                  </a:cubicBezTo>
                  <a:cubicBezTo>
                    <a:pt x="126" y="273"/>
                    <a:pt x="128" y="273"/>
                    <a:pt x="130" y="272"/>
                  </a:cubicBezTo>
                  <a:cubicBezTo>
                    <a:pt x="131" y="271"/>
                    <a:pt x="133" y="270"/>
                    <a:pt x="134" y="269"/>
                  </a:cubicBezTo>
                  <a:cubicBezTo>
                    <a:pt x="136" y="268"/>
                    <a:pt x="137" y="266"/>
                    <a:pt x="136" y="264"/>
                  </a:cubicBezTo>
                  <a:cubicBezTo>
                    <a:pt x="135" y="263"/>
                    <a:pt x="134" y="262"/>
                    <a:pt x="134" y="261"/>
                  </a:cubicBezTo>
                  <a:cubicBezTo>
                    <a:pt x="133" y="259"/>
                    <a:pt x="133" y="258"/>
                    <a:pt x="134" y="257"/>
                  </a:cubicBezTo>
                  <a:cubicBezTo>
                    <a:pt x="137" y="255"/>
                    <a:pt x="139" y="253"/>
                    <a:pt x="143" y="254"/>
                  </a:cubicBezTo>
                  <a:cubicBezTo>
                    <a:pt x="145" y="255"/>
                    <a:pt x="146" y="254"/>
                    <a:pt x="148" y="253"/>
                  </a:cubicBezTo>
                  <a:cubicBezTo>
                    <a:pt x="150" y="251"/>
                    <a:pt x="153" y="250"/>
                    <a:pt x="153" y="246"/>
                  </a:cubicBezTo>
                  <a:cubicBezTo>
                    <a:pt x="154" y="244"/>
                    <a:pt x="156" y="243"/>
                    <a:pt x="158" y="243"/>
                  </a:cubicBezTo>
                  <a:cubicBezTo>
                    <a:pt x="159" y="243"/>
                    <a:pt x="161" y="242"/>
                    <a:pt x="162" y="241"/>
                  </a:cubicBezTo>
                  <a:cubicBezTo>
                    <a:pt x="165" y="235"/>
                    <a:pt x="172" y="232"/>
                    <a:pt x="179" y="229"/>
                  </a:cubicBezTo>
                  <a:cubicBezTo>
                    <a:pt x="181" y="228"/>
                    <a:pt x="183" y="230"/>
                    <a:pt x="184" y="233"/>
                  </a:cubicBezTo>
                  <a:cubicBezTo>
                    <a:pt x="184" y="234"/>
                    <a:pt x="184" y="235"/>
                    <a:pt x="183" y="236"/>
                  </a:cubicBezTo>
                  <a:cubicBezTo>
                    <a:pt x="183" y="236"/>
                    <a:pt x="182" y="237"/>
                    <a:pt x="182" y="237"/>
                  </a:cubicBezTo>
                  <a:cubicBezTo>
                    <a:pt x="177" y="234"/>
                    <a:pt x="173" y="235"/>
                    <a:pt x="169" y="238"/>
                  </a:cubicBezTo>
                  <a:cubicBezTo>
                    <a:pt x="168" y="238"/>
                    <a:pt x="167" y="239"/>
                    <a:pt x="167" y="240"/>
                  </a:cubicBezTo>
                  <a:cubicBezTo>
                    <a:pt x="165" y="245"/>
                    <a:pt x="161" y="249"/>
                    <a:pt x="157" y="253"/>
                  </a:cubicBezTo>
                  <a:cubicBezTo>
                    <a:pt x="155" y="255"/>
                    <a:pt x="155" y="256"/>
                    <a:pt x="157" y="258"/>
                  </a:cubicBezTo>
                  <a:cubicBezTo>
                    <a:pt x="158" y="259"/>
                    <a:pt x="158" y="259"/>
                    <a:pt x="157" y="260"/>
                  </a:cubicBezTo>
                  <a:cubicBezTo>
                    <a:pt x="155" y="261"/>
                    <a:pt x="153" y="262"/>
                    <a:pt x="151" y="263"/>
                  </a:cubicBezTo>
                  <a:cubicBezTo>
                    <a:pt x="150" y="263"/>
                    <a:pt x="149" y="265"/>
                    <a:pt x="150" y="266"/>
                  </a:cubicBezTo>
                  <a:cubicBezTo>
                    <a:pt x="151" y="266"/>
                    <a:pt x="152" y="268"/>
                    <a:pt x="153" y="268"/>
                  </a:cubicBezTo>
                  <a:cubicBezTo>
                    <a:pt x="154" y="267"/>
                    <a:pt x="156" y="267"/>
                    <a:pt x="158" y="266"/>
                  </a:cubicBezTo>
                  <a:cubicBezTo>
                    <a:pt x="161" y="264"/>
                    <a:pt x="165" y="263"/>
                    <a:pt x="168" y="262"/>
                  </a:cubicBezTo>
                  <a:cubicBezTo>
                    <a:pt x="170" y="262"/>
                    <a:pt x="171" y="261"/>
                    <a:pt x="173" y="261"/>
                  </a:cubicBezTo>
                  <a:cubicBezTo>
                    <a:pt x="176" y="259"/>
                    <a:pt x="179" y="257"/>
                    <a:pt x="183" y="258"/>
                  </a:cubicBezTo>
                  <a:cubicBezTo>
                    <a:pt x="184" y="258"/>
                    <a:pt x="186" y="257"/>
                    <a:pt x="187" y="257"/>
                  </a:cubicBezTo>
                  <a:cubicBezTo>
                    <a:pt x="188" y="256"/>
                    <a:pt x="189" y="254"/>
                    <a:pt x="191" y="253"/>
                  </a:cubicBezTo>
                  <a:cubicBezTo>
                    <a:pt x="192" y="252"/>
                    <a:pt x="193" y="252"/>
                    <a:pt x="194" y="253"/>
                  </a:cubicBezTo>
                  <a:cubicBezTo>
                    <a:pt x="195" y="253"/>
                    <a:pt x="196" y="253"/>
                    <a:pt x="197" y="253"/>
                  </a:cubicBezTo>
                  <a:cubicBezTo>
                    <a:pt x="197" y="252"/>
                    <a:pt x="198" y="250"/>
                    <a:pt x="196" y="249"/>
                  </a:cubicBezTo>
                  <a:cubicBezTo>
                    <a:pt x="195" y="248"/>
                    <a:pt x="194" y="246"/>
                    <a:pt x="193" y="245"/>
                  </a:cubicBezTo>
                  <a:cubicBezTo>
                    <a:pt x="192" y="243"/>
                    <a:pt x="193" y="241"/>
                    <a:pt x="195" y="239"/>
                  </a:cubicBezTo>
                  <a:cubicBezTo>
                    <a:pt x="196" y="238"/>
                    <a:pt x="197" y="238"/>
                    <a:pt x="198" y="240"/>
                  </a:cubicBezTo>
                  <a:cubicBezTo>
                    <a:pt x="199" y="242"/>
                    <a:pt x="200" y="243"/>
                    <a:pt x="202" y="243"/>
                  </a:cubicBezTo>
                  <a:cubicBezTo>
                    <a:pt x="204" y="242"/>
                    <a:pt x="206" y="243"/>
                    <a:pt x="208" y="242"/>
                  </a:cubicBezTo>
                  <a:cubicBezTo>
                    <a:pt x="208" y="242"/>
                    <a:pt x="208" y="242"/>
                    <a:pt x="208" y="242"/>
                  </a:cubicBezTo>
                  <a:cubicBezTo>
                    <a:pt x="208" y="242"/>
                    <a:pt x="208" y="242"/>
                    <a:pt x="208" y="242"/>
                  </a:cubicBezTo>
                  <a:cubicBezTo>
                    <a:pt x="208" y="242"/>
                    <a:pt x="208" y="242"/>
                    <a:pt x="208" y="242"/>
                  </a:cubicBezTo>
                  <a:cubicBezTo>
                    <a:pt x="208" y="242"/>
                    <a:pt x="208" y="242"/>
                    <a:pt x="208" y="242"/>
                  </a:cubicBezTo>
                  <a:cubicBezTo>
                    <a:pt x="208" y="243"/>
                    <a:pt x="208" y="245"/>
                    <a:pt x="208" y="246"/>
                  </a:cubicBezTo>
                  <a:cubicBezTo>
                    <a:pt x="209" y="250"/>
                    <a:pt x="210" y="253"/>
                    <a:pt x="215" y="255"/>
                  </a:cubicBezTo>
                  <a:cubicBezTo>
                    <a:pt x="218" y="256"/>
                    <a:pt x="219" y="258"/>
                    <a:pt x="221" y="260"/>
                  </a:cubicBezTo>
                  <a:cubicBezTo>
                    <a:pt x="221" y="261"/>
                    <a:pt x="221" y="262"/>
                    <a:pt x="222" y="263"/>
                  </a:cubicBezTo>
                  <a:cubicBezTo>
                    <a:pt x="223" y="264"/>
                    <a:pt x="224" y="265"/>
                    <a:pt x="225" y="266"/>
                  </a:cubicBezTo>
                  <a:cubicBezTo>
                    <a:pt x="227" y="266"/>
                    <a:pt x="228" y="266"/>
                    <a:pt x="230" y="266"/>
                  </a:cubicBezTo>
                  <a:cubicBezTo>
                    <a:pt x="234" y="266"/>
                    <a:pt x="237" y="267"/>
                    <a:pt x="239" y="270"/>
                  </a:cubicBezTo>
                  <a:cubicBezTo>
                    <a:pt x="240" y="270"/>
                    <a:pt x="241" y="271"/>
                    <a:pt x="242" y="271"/>
                  </a:cubicBezTo>
                  <a:cubicBezTo>
                    <a:pt x="242" y="271"/>
                    <a:pt x="242" y="271"/>
                    <a:pt x="242" y="271"/>
                  </a:cubicBezTo>
                  <a:cubicBezTo>
                    <a:pt x="242" y="271"/>
                    <a:pt x="242" y="271"/>
                    <a:pt x="242" y="271"/>
                  </a:cubicBezTo>
                  <a:cubicBezTo>
                    <a:pt x="242" y="271"/>
                    <a:pt x="242" y="271"/>
                    <a:pt x="242" y="271"/>
                  </a:cubicBezTo>
                  <a:cubicBezTo>
                    <a:pt x="242" y="271"/>
                    <a:pt x="242" y="271"/>
                    <a:pt x="242" y="271"/>
                  </a:cubicBezTo>
                  <a:cubicBezTo>
                    <a:pt x="243" y="272"/>
                    <a:pt x="243" y="273"/>
                    <a:pt x="244" y="274"/>
                  </a:cubicBezTo>
                  <a:cubicBezTo>
                    <a:pt x="246" y="276"/>
                    <a:pt x="249" y="278"/>
                    <a:pt x="253" y="277"/>
                  </a:cubicBezTo>
                  <a:cubicBezTo>
                    <a:pt x="253" y="277"/>
                    <a:pt x="254" y="277"/>
                    <a:pt x="254" y="277"/>
                  </a:cubicBezTo>
                  <a:cubicBezTo>
                    <a:pt x="255" y="278"/>
                    <a:pt x="255" y="278"/>
                    <a:pt x="255" y="279"/>
                  </a:cubicBezTo>
                  <a:cubicBezTo>
                    <a:pt x="252" y="281"/>
                    <a:pt x="253" y="283"/>
                    <a:pt x="255" y="286"/>
                  </a:cubicBezTo>
                  <a:cubicBezTo>
                    <a:pt x="256" y="287"/>
                    <a:pt x="257" y="288"/>
                    <a:pt x="258" y="289"/>
                  </a:cubicBezTo>
                  <a:cubicBezTo>
                    <a:pt x="260" y="290"/>
                    <a:pt x="261" y="290"/>
                    <a:pt x="261" y="293"/>
                  </a:cubicBezTo>
                  <a:cubicBezTo>
                    <a:pt x="261" y="294"/>
                    <a:pt x="261" y="296"/>
                    <a:pt x="262" y="297"/>
                  </a:cubicBezTo>
                  <a:cubicBezTo>
                    <a:pt x="262" y="301"/>
                    <a:pt x="264" y="303"/>
                    <a:pt x="266" y="306"/>
                  </a:cubicBezTo>
                  <a:cubicBezTo>
                    <a:pt x="267" y="307"/>
                    <a:pt x="269" y="308"/>
                    <a:pt x="271" y="308"/>
                  </a:cubicBezTo>
                  <a:cubicBezTo>
                    <a:pt x="273" y="308"/>
                    <a:pt x="274" y="306"/>
                    <a:pt x="274" y="305"/>
                  </a:cubicBezTo>
                  <a:cubicBezTo>
                    <a:pt x="273" y="304"/>
                    <a:pt x="273" y="303"/>
                    <a:pt x="273" y="302"/>
                  </a:cubicBezTo>
                  <a:cubicBezTo>
                    <a:pt x="273" y="301"/>
                    <a:pt x="273" y="301"/>
                    <a:pt x="273" y="301"/>
                  </a:cubicBezTo>
                  <a:cubicBezTo>
                    <a:pt x="273" y="300"/>
                    <a:pt x="274" y="300"/>
                    <a:pt x="274" y="301"/>
                  </a:cubicBezTo>
                  <a:cubicBezTo>
                    <a:pt x="275" y="302"/>
                    <a:pt x="276" y="304"/>
                    <a:pt x="276" y="305"/>
                  </a:cubicBezTo>
                  <a:cubicBezTo>
                    <a:pt x="276" y="308"/>
                    <a:pt x="277" y="309"/>
                    <a:pt x="279" y="311"/>
                  </a:cubicBezTo>
                  <a:cubicBezTo>
                    <a:pt x="279" y="311"/>
                    <a:pt x="279" y="312"/>
                    <a:pt x="279" y="312"/>
                  </a:cubicBezTo>
                  <a:cubicBezTo>
                    <a:pt x="279" y="313"/>
                    <a:pt x="278" y="313"/>
                    <a:pt x="277" y="312"/>
                  </a:cubicBezTo>
                  <a:cubicBezTo>
                    <a:pt x="276" y="312"/>
                    <a:pt x="276" y="311"/>
                    <a:pt x="275" y="311"/>
                  </a:cubicBezTo>
                  <a:cubicBezTo>
                    <a:pt x="273" y="310"/>
                    <a:pt x="270" y="312"/>
                    <a:pt x="269" y="314"/>
                  </a:cubicBezTo>
                  <a:cubicBezTo>
                    <a:pt x="269" y="316"/>
                    <a:pt x="268" y="318"/>
                    <a:pt x="268" y="320"/>
                  </a:cubicBezTo>
                  <a:cubicBezTo>
                    <a:pt x="269" y="322"/>
                    <a:pt x="269" y="324"/>
                    <a:pt x="269" y="327"/>
                  </a:cubicBezTo>
                  <a:cubicBezTo>
                    <a:pt x="269" y="326"/>
                    <a:pt x="269" y="326"/>
                    <a:pt x="269" y="326"/>
                  </a:cubicBezTo>
                  <a:cubicBezTo>
                    <a:pt x="269" y="327"/>
                    <a:pt x="269" y="327"/>
                    <a:pt x="269" y="327"/>
                  </a:cubicBezTo>
                  <a:cubicBezTo>
                    <a:pt x="269" y="327"/>
                    <a:pt x="269" y="327"/>
                    <a:pt x="269" y="327"/>
                  </a:cubicBezTo>
                  <a:cubicBezTo>
                    <a:pt x="271" y="328"/>
                    <a:pt x="272" y="330"/>
                    <a:pt x="271" y="332"/>
                  </a:cubicBezTo>
                  <a:cubicBezTo>
                    <a:pt x="269" y="336"/>
                    <a:pt x="269" y="340"/>
                    <a:pt x="270" y="343"/>
                  </a:cubicBezTo>
                  <a:cubicBezTo>
                    <a:pt x="270" y="344"/>
                    <a:pt x="270" y="344"/>
                    <a:pt x="270" y="344"/>
                  </a:cubicBezTo>
                  <a:cubicBezTo>
                    <a:pt x="271" y="344"/>
                    <a:pt x="272" y="344"/>
                    <a:pt x="272" y="344"/>
                  </a:cubicBezTo>
                  <a:cubicBezTo>
                    <a:pt x="273" y="341"/>
                    <a:pt x="275" y="339"/>
                    <a:pt x="276" y="336"/>
                  </a:cubicBezTo>
                  <a:cubicBezTo>
                    <a:pt x="276" y="336"/>
                    <a:pt x="276" y="336"/>
                    <a:pt x="276" y="335"/>
                  </a:cubicBezTo>
                  <a:cubicBezTo>
                    <a:pt x="276" y="335"/>
                    <a:pt x="276" y="335"/>
                    <a:pt x="277" y="335"/>
                  </a:cubicBezTo>
                  <a:cubicBezTo>
                    <a:pt x="278" y="334"/>
                    <a:pt x="279" y="334"/>
                    <a:pt x="281" y="334"/>
                  </a:cubicBezTo>
                  <a:cubicBezTo>
                    <a:pt x="281" y="334"/>
                    <a:pt x="281" y="334"/>
                    <a:pt x="281" y="333"/>
                  </a:cubicBezTo>
                  <a:cubicBezTo>
                    <a:pt x="281" y="333"/>
                    <a:pt x="281" y="333"/>
                    <a:pt x="281" y="333"/>
                  </a:cubicBezTo>
                  <a:cubicBezTo>
                    <a:pt x="281" y="333"/>
                    <a:pt x="281" y="333"/>
                    <a:pt x="281" y="333"/>
                  </a:cubicBezTo>
                  <a:cubicBezTo>
                    <a:pt x="285" y="329"/>
                    <a:pt x="288" y="325"/>
                    <a:pt x="289" y="320"/>
                  </a:cubicBezTo>
                  <a:cubicBezTo>
                    <a:pt x="290" y="319"/>
                    <a:pt x="291" y="319"/>
                    <a:pt x="291" y="319"/>
                  </a:cubicBezTo>
                  <a:cubicBezTo>
                    <a:pt x="291" y="319"/>
                    <a:pt x="292" y="320"/>
                    <a:pt x="292" y="320"/>
                  </a:cubicBezTo>
                  <a:cubicBezTo>
                    <a:pt x="292" y="321"/>
                    <a:pt x="292" y="322"/>
                    <a:pt x="292" y="323"/>
                  </a:cubicBezTo>
                  <a:cubicBezTo>
                    <a:pt x="291" y="326"/>
                    <a:pt x="290" y="328"/>
                    <a:pt x="289" y="331"/>
                  </a:cubicBezTo>
                  <a:cubicBezTo>
                    <a:pt x="288" y="332"/>
                    <a:pt x="289" y="334"/>
                    <a:pt x="290" y="335"/>
                  </a:cubicBezTo>
                  <a:cubicBezTo>
                    <a:pt x="290" y="335"/>
                    <a:pt x="290" y="335"/>
                    <a:pt x="290" y="335"/>
                  </a:cubicBezTo>
                  <a:cubicBezTo>
                    <a:pt x="290" y="335"/>
                    <a:pt x="290" y="336"/>
                    <a:pt x="290" y="336"/>
                  </a:cubicBezTo>
                  <a:cubicBezTo>
                    <a:pt x="291" y="337"/>
                    <a:pt x="292" y="338"/>
                    <a:pt x="292" y="340"/>
                  </a:cubicBezTo>
                  <a:cubicBezTo>
                    <a:pt x="292" y="340"/>
                    <a:pt x="292" y="340"/>
                    <a:pt x="292" y="340"/>
                  </a:cubicBezTo>
                  <a:cubicBezTo>
                    <a:pt x="293" y="340"/>
                    <a:pt x="293" y="340"/>
                    <a:pt x="293" y="340"/>
                  </a:cubicBezTo>
                  <a:cubicBezTo>
                    <a:pt x="292" y="340"/>
                    <a:pt x="292" y="340"/>
                    <a:pt x="292" y="340"/>
                  </a:cubicBezTo>
                  <a:cubicBezTo>
                    <a:pt x="292" y="340"/>
                    <a:pt x="292" y="340"/>
                    <a:pt x="292" y="340"/>
                  </a:cubicBezTo>
                  <a:cubicBezTo>
                    <a:pt x="291" y="339"/>
                    <a:pt x="290" y="337"/>
                    <a:pt x="290" y="336"/>
                  </a:cubicBezTo>
                  <a:cubicBezTo>
                    <a:pt x="290" y="336"/>
                    <a:pt x="290" y="336"/>
                    <a:pt x="290" y="335"/>
                  </a:cubicBezTo>
                  <a:cubicBezTo>
                    <a:pt x="290" y="335"/>
                    <a:pt x="290" y="335"/>
                    <a:pt x="290" y="335"/>
                  </a:cubicBezTo>
                  <a:cubicBezTo>
                    <a:pt x="289" y="335"/>
                    <a:pt x="287" y="335"/>
                    <a:pt x="286" y="334"/>
                  </a:cubicBezTo>
                  <a:cubicBezTo>
                    <a:pt x="285" y="334"/>
                    <a:pt x="283" y="334"/>
                    <a:pt x="281" y="333"/>
                  </a:cubicBezTo>
                  <a:cubicBezTo>
                    <a:pt x="281" y="334"/>
                    <a:pt x="281" y="334"/>
                    <a:pt x="281" y="334"/>
                  </a:cubicBezTo>
                  <a:cubicBezTo>
                    <a:pt x="281" y="334"/>
                    <a:pt x="281" y="334"/>
                    <a:pt x="281" y="334"/>
                  </a:cubicBezTo>
                  <a:cubicBezTo>
                    <a:pt x="280" y="335"/>
                    <a:pt x="278" y="335"/>
                    <a:pt x="277" y="335"/>
                  </a:cubicBezTo>
                  <a:cubicBezTo>
                    <a:pt x="276" y="336"/>
                    <a:pt x="276" y="336"/>
                    <a:pt x="276" y="336"/>
                  </a:cubicBezTo>
                  <a:cubicBezTo>
                    <a:pt x="276" y="336"/>
                    <a:pt x="276" y="336"/>
                    <a:pt x="276" y="336"/>
                  </a:cubicBezTo>
                  <a:cubicBezTo>
                    <a:pt x="276" y="340"/>
                    <a:pt x="276" y="343"/>
                    <a:pt x="274" y="346"/>
                  </a:cubicBezTo>
                  <a:cubicBezTo>
                    <a:pt x="274" y="347"/>
                    <a:pt x="275" y="349"/>
                    <a:pt x="277" y="349"/>
                  </a:cubicBezTo>
                  <a:cubicBezTo>
                    <a:pt x="277" y="349"/>
                    <a:pt x="278" y="349"/>
                    <a:pt x="278" y="349"/>
                  </a:cubicBezTo>
                  <a:cubicBezTo>
                    <a:pt x="278" y="349"/>
                    <a:pt x="279" y="349"/>
                    <a:pt x="279" y="349"/>
                  </a:cubicBezTo>
                  <a:cubicBezTo>
                    <a:pt x="279" y="349"/>
                    <a:pt x="279" y="349"/>
                    <a:pt x="279" y="348"/>
                  </a:cubicBezTo>
                  <a:cubicBezTo>
                    <a:pt x="279" y="348"/>
                    <a:pt x="280" y="347"/>
                    <a:pt x="280" y="347"/>
                  </a:cubicBezTo>
                  <a:cubicBezTo>
                    <a:pt x="280" y="347"/>
                    <a:pt x="280" y="348"/>
                    <a:pt x="280" y="348"/>
                  </a:cubicBezTo>
                  <a:cubicBezTo>
                    <a:pt x="280" y="348"/>
                    <a:pt x="279" y="348"/>
                    <a:pt x="279" y="348"/>
                  </a:cubicBezTo>
                  <a:cubicBezTo>
                    <a:pt x="279" y="349"/>
                    <a:pt x="279" y="349"/>
                    <a:pt x="279" y="349"/>
                  </a:cubicBezTo>
                  <a:cubicBezTo>
                    <a:pt x="279" y="349"/>
                    <a:pt x="279" y="349"/>
                    <a:pt x="278" y="349"/>
                  </a:cubicBezTo>
                  <a:cubicBezTo>
                    <a:pt x="278" y="350"/>
                    <a:pt x="278" y="352"/>
                    <a:pt x="278" y="352"/>
                  </a:cubicBezTo>
                  <a:cubicBezTo>
                    <a:pt x="279" y="354"/>
                    <a:pt x="280" y="355"/>
                    <a:pt x="279" y="357"/>
                  </a:cubicBezTo>
                  <a:cubicBezTo>
                    <a:pt x="279" y="359"/>
                    <a:pt x="279" y="360"/>
                    <a:pt x="278" y="362"/>
                  </a:cubicBezTo>
                  <a:cubicBezTo>
                    <a:pt x="278" y="363"/>
                    <a:pt x="278" y="364"/>
                    <a:pt x="278" y="365"/>
                  </a:cubicBezTo>
                  <a:cubicBezTo>
                    <a:pt x="280" y="367"/>
                    <a:pt x="280" y="370"/>
                    <a:pt x="281" y="373"/>
                  </a:cubicBezTo>
                  <a:cubicBezTo>
                    <a:pt x="281" y="373"/>
                    <a:pt x="282" y="374"/>
                    <a:pt x="283" y="374"/>
                  </a:cubicBezTo>
                  <a:cubicBezTo>
                    <a:pt x="283" y="374"/>
                    <a:pt x="284" y="373"/>
                    <a:pt x="285" y="373"/>
                  </a:cubicBezTo>
                  <a:cubicBezTo>
                    <a:pt x="286" y="369"/>
                    <a:pt x="288" y="366"/>
                    <a:pt x="288" y="363"/>
                  </a:cubicBezTo>
                  <a:cubicBezTo>
                    <a:pt x="288" y="363"/>
                    <a:pt x="288" y="363"/>
                    <a:pt x="288" y="363"/>
                  </a:cubicBezTo>
                  <a:cubicBezTo>
                    <a:pt x="288" y="362"/>
                    <a:pt x="288" y="362"/>
                    <a:pt x="288" y="362"/>
                  </a:cubicBezTo>
                  <a:cubicBezTo>
                    <a:pt x="287" y="362"/>
                    <a:pt x="287" y="362"/>
                    <a:pt x="287" y="362"/>
                  </a:cubicBezTo>
                  <a:cubicBezTo>
                    <a:pt x="287" y="362"/>
                    <a:pt x="287" y="362"/>
                    <a:pt x="288" y="362"/>
                  </a:cubicBezTo>
                  <a:cubicBezTo>
                    <a:pt x="288" y="362"/>
                    <a:pt x="288" y="362"/>
                    <a:pt x="288" y="362"/>
                  </a:cubicBezTo>
                  <a:cubicBezTo>
                    <a:pt x="288" y="362"/>
                    <a:pt x="288" y="362"/>
                    <a:pt x="288" y="362"/>
                  </a:cubicBezTo>
                  <a:cubicBezTo>
                    <a:pt x="288" y="362"/>
                    <a:pt x="288" y="363"/>
                    <a:pt x="288" y="363"/>
                  </a:cubicBezTo>
                  <a:cubicBezTo>
                    <a:pt x="289" y="363"/>
                    <a:pt x="289" y="363"/>
                    <a:pt x="290" y="363"/>
                  </a:cubicBezTo>
                  <a:cubicBezTo>
                    <a:pt x="290" y="363"/>
                    <a:pt x="290" y="362"/>
                    <a:pt x="290" y="362"/>
                  </a:cubicBezTo>
                  <a:cubicBezTo>
                    <a:pt x="290" y="362"/>
                    <a:pt x="290" y="362"/>
                    <a:pt x="290" y="362"/>
                  </a:cubicBezTo>
                  <a:cubicBezTo>
                    <a:pt x="290" y="362"/>
                    <a:pt x="290" y="362"/>
                    <a:pt x="290" y="363"/>
                  </a:cubicBezTo>
                  <a:cubicBezTo>
                    <a:pt x="290" y="363"/>
                    <a:pt x="290" y="363"/>
                    <a:pt x="290" y="363"/>
                  </a:cubicBezTo>
                  <a:cubicBezTo>
                    <a:pt x="291" y="364"/>
                    <a:pt x="292" y="365"/>
                    <a:pt x="292" y="367"/>
                  </a:cubicBezTo>
                  <a:cubicBezTo>
                    <a:pt x="292" y="366"/>
                    <a:pt x="293" y="366"/>
                    <a:pt x="293" y="366"/>
                  </a:cubicBezTo>
                  <a:cubicBezTo>
                    <a:pt x="293" y="367"/>
                    <a:pt x="293" y="367"/>
                    <a:pt x="293" y="367"/>
                  </a:cubicBezTo>
                  <a:cubicBezTo>
                    <a:pt x="293" y="368"/>
                    <a:pt x="293" y="368"/>
                    <a:pt x="293" y="369"/>
                  </a:cubicBezTo>
                  <a:cubicBezTo>
                    <a:pt x="293" y="370"/>
                    <a:pt x="293" y="370"/>
                    <a:pt x="293" y="369"/>
                  </a:cubicBezTo>
                  <a:cubicBezTo>
                    <a:pt x="293" y="368"/>
                    <a:pt x="293" y="368"/>
                    <a:pt x="293" y="367"/>
                  </a:cubicBezTo>
                  <a:cubicBezTo>
                    <a:pt x="293" y="367"/>
                    <a:pt x="293" y="367"/>
                    <a:pt x="293" y="367"/>
                  </a:cubicBezTo>
                  <a:cubicBezTo>
                    <a:pt x="293" y="367"/>
                    <a:pt x="293" y="367"/>
                    <a:pt x="292" y="367"/>
                  </a:cubicBezTo>
                  <a:cubicBezTo>
                    <a:pt x="292" y="367"/>
                    <a:pt x="292" y="367"/>
                    <a:pt x="292" y="367"/>
                  </a:cubicBezTo>
                  <a:cubicBezTo>
                    <a:pt x="291" y="368"/>
                    <a:pt x="290" y="369"/>
                    <a:pt x="291" y="371"/>
                  </a:cubicBezTo>
                  <a:cubicBezTo>
                    <a:pt x="291" y="372"/>
                    <a:pt x="292" y="374"/>
                    <a:pt x="293" y="374"/>
                  </a:cubicBezTo>
                  <a:cubicBezTo>
                    <a:pt x="294" y="375"/>
                    <a:pt x="295" y="375"/>
                    <a:pt x="297" y="375"/>
                  </a:cubicBezTo>
                  <a:cubicBezTo>
                    <a:pt x="298" y="375"/>
                    <a:pt x="298" y="376"/>
                    <a:pt x="298" y="377"/>
                  </a:cubicBezTo>
                  <a:cubicBezTo>
                    <a:pt x="295" y="380"/>
                    <a:pt x="294" y="382"/>
                    <a:pt x="294" y="385"/>
                  </a:cubicBezTo>
                  <a:cubicBezTo>
                    <a:pt x="294" y="386"/>
                    <a:pt x="292" y="386"/>
                    <a:pt x="291" y="387"/>
                  </a:cubicBezTo>
                  <a:cubicBezTo>
                    <a:pt x="290" y="387"/>
                    <a:pt x="290" y="388"/>
                    <a:pt x="291" y="389"/>
                  </a:cubicBezTo>
                  <a:cubicBezTo>
                    <a:pt x="293" y="392"/>
                    <a:pt x="293" y="393"/>
                    <a:pt x="290" y="395"/>
                  </a:cubicBezTo>
                  <a:cubicBezTo>
                    <a:pt x="289" y="395"/>
                    <a:pt x="288" y="395"/>
                    <a:pt x="289" y="396"/>
                  </a:cubicBezTo>
                  <a:cubicBezTo>
                    <a:pt x="289" y="399"/>
                    <a:pt x="291" y="400"/>
                    <a:pt x="293" y="400"/>
                  </a:cubicBezTo>
                  <a:cubicBezTo>
                    <a:pt x="296" y="399"/>
                    <a:pt x="298" y="398"/>
                    <a:pt x="301" y="398"/>
                  </a:cubicBezTo>
                  <a:cubicBezTo>
                    <a:pt x="301" y="398"/>
                    <a:pt x="302" y="398"/>
                    <a:pt x="302" y="398"/>
                  </a:cubicBezTo>
                  <a:cubicBezTo>
                    <a:pt x="302" y="399"/>
                    <a:pt x="302" y="400"/>
                    <a:pt x="302" y="400"/>
                  </a:cubicBezTo>
                  <a:cubicBezTo>
                    <a:pt x="301" y="401"/>
                    <a:pt x="300" y="402"/>
                    <a:pt x="298" y="403"/>
                  </a:cubicBezTo>
                  <a:cubicBezTo>
                    <a:pt x="296" y="405"/>
                    <a:pt x="295" y="407"/>
                    <a:pt x="296" y="410"/>
                  </a:cubicBezTo>
                  <a:cubicBezTo>
                    <a:pt x="296" y="410"/>
                    <a:pt x="296" y="411"/>
                    <a:pt x="297" y="412"/>
                  </a:cubicBezTo>
                  <a:cubicBezTo>
                    <a:pt x="297" y="412"/>
                    <a:pt x="297" y="412"/>
                    <a:pt x="297" y="412"/>
                  </a:cubicBezTo>
                  <a:cubicBezTo>
                    <a:pt x="297" y="411"/>
                    <a:pt x="297" y="411"/>
                    <a:pt x="297" y="411"/>
                  </a:cubicBezTo>
                  <a:cubicBezTo>
                    <a:pt x="297" y="411"/>
                    <a:pt x="297" y="411"/>
                    <a:pt x="297" y="411"/>
                  </a:cubicBezTo>
                  <a:cubicBezTo>
                    <a:pt x="297" y="411"/>
                    <a:pt x="297" y="411"/>
                    <a:pt x="297" y="411"/>
                  </a:cubicBezTo>
                  <a:cubicBezTo>
                    <a:pt x="298" y="411"/>
                    <a:pt x="298" y="411"/>
                    <a:pt x="297" y="411"/>
                  </a:cubicBezTo>
                  <a:cubicBezTo>
                    <a:pt x="297" y="411"/>
                    <a:pt x="297" y="411"/>
                    <a:pt x="297" y="412"/>
                  </a:cubicBezTo>
                  <a:cubicBezTo>
                    <a:pt x="299" y="413"/>
                    <a:pt x="301" y="415"/>
                    <a:pt x="302" y="417"/>
                  </a:cubicBezTo>
                  <a:cubicBezTo>
                    <a:pt x="304" y="418"/>
                    <a:pt x="304" y="420"/>
                    <a:pt x="303" y="421"/>
                  </a:cubicBezTo>
                  <a:cubicBezTo>
                    <a:pt x="303" y="422"/>
                    <a:pt x="302" y="424"/>
                    <a:pt x="301" y="425"/>
                  </a:cubicBezTo>
                  <a:cubicBezTo>
                    <a:pt x="301" y="425"/>
                    <a:pt x="301" y="425"/>
                    <a:pt x="301" y="425"/>
                  </a:cubicBezTo>
                  <a:cubicBezTo>
                    <a:pt x="301" y="425"/>
                    <a:pt x="301" y="425"/>
                    <a:pt x="301" y="425"/>
                  </a:cubicBezTo>
                  <a:cubicBezTo>
                    <a:pt x="302" y="425"/>
                    <a:pt x="302" y="425"/>
                    <a:pt x="302" y="425"/>
                  </a:cubicBezTo>
                  <a:cubicBezTo>
                    <a:pt x="301" y="426"/>
                    <a:pt x="301" y="427"/>
                    <a:pt x="301" y="428"/>
                  </a:cubicBezTo>
                  <a:cubicBezTo>
                    <a:pt x="302" y="430"/>
                    <a:pt x="302" y="432"/>
                    <a:pt x="301" y="433"/>
                  </a:cubicBezTo>
                  <a:cubicBezTo>
                    <a:pt x="300" y="433"/>
                    <a:pt x="300" y="434"/>
                    <a:pt x="300" y="434"/>
                  </a:cubicBezTo>
                  <a:cubicBezTo>
                    <a:pt x="303" y="441"/>
                    <a:pt x="303" y="441"/>
                    <a:pt x="303" y="441"/>
                  </a:cubicBezTo>
                  <a:cubicBezTo>
                    <a:pt x="306" y="442"/>
                    <a:pt x="307" y="443"/>
                    <a:pt x="309" y="445"/>
                  </a:cubicBezTo>
                  <a:cubicBezTo>
                    <a:pt x="310" y="446"/>
                    <a:pt x="312" y="448"/>
                    <a:pt x="314" y="448"/>
                  </a:cubicBezTo>
                  <a:cubicBezTo>
                    <a:pt x="316" y="449"/>
                    <a:pt x="318" y="450"/>
                    <a:pt x="319" y="451"/>
                  </a:cubicBezTo>
                  <a:cubicBezTo>
                    <a:pt x="320" y="452"/>
                    <a:pt x="321" y="453"/>
                    <a:pt x="321" y="454"/>
                  </a:cubicBezTo>
                  <a:cubicBezTo>
                    <a:pt x="320" y="456"/>
                    <a:pt x="319" y="458"/>
                    <a:pt x="320" y="460"/>
                  </a:cubicBezTo>
                  <a:cubicBezTo>
                    <a:pt x="320" y="461"/>
                    <a:pt x="321" y="462"/>
                    <a:pt x="322" y="463"/>
                  </a:cubicBezTo>
                  <a:cubicBezTo>
                    <a:pt x="322" y="462"/>
                    <a:pt x="322" y="462"/>
                    <a:pt x="322" y="462"/>
                  </a:cubicBezTo>
                  <a:cubicBezTo>
                    <a:pt x="322" y="463"/>
                    <a:pt x="322" y="463"/>
                    <a:pt x="322" y="463"/>
                  </a:cubicBezTo>
                  <a:cubicBezTo>
                    <a:pt x="322" y="463"/>
                    <a:pt x="322" y="463"/>
                    <a:pt x="322" y="463"/>
                  </a:cubicBezTo>
                  <a:cubicBezTo>
                    <a:pt x="322" y="463"/>
                    <a:pt x="322" y="463"/>
                    <a:pt x="322" y="463"/>
                  </a:cubicBezTo>
                  <a:cubicBezTo>
                    <a:pt x="322" y="463"/>
                    <a:pt x="322" y="464"/>
                    <a:pt x="322" y="465"/>
                  </a:cubicBezTo>
                  <a:cubicBezTo>
                    <a:pt x="323" y="465"/>
                    <a:pt x="324" y="465"/>
                    <a:pt x="325" y="465"/>
                  </a:cubicBezTo>
                  <a:cubicBezTo>
                    <a:pt x="327" y="466"/>
                    <a:pt x="328" y="466"/>
                    <a:pt x="328" y="468"/>
                  </a:cubicBezTo>
                  <a:cubicBezTo>
                    <a:pt x="329" y="470"/>
                    <a:pt x="330" y="473"/>
                    <a:pt x="331" y="475"/>
                  </a:cubicBezTo>
                  <a:cubicBezTo>
                    <a:pt x="333" y="477"/>
                    <a:pt x="332" y="479"/>
                    <a:pt x="331" y="481"/>
                  </a:cubicBezTo>
                  <a:cubicBezTo>
                    <a:pt x="330" y="482"/>
                    <a:pt x="330" y="483"/>
                    <a:pt x="329" y="483"/>
                  </a:cubicBezTo>
                  <a:cubicBezTo>
                    <a:pt x="328" y="484"/>
                    <a:pt x="327" y="484"/>
                    <a:pt x="326" y="484"/>
                  </a:cubicBezTo>
                  <a:cubicBezTo>
                    <a:pt x="323" y="483"/>
                    <a:pt x="320" y="483"/>
                    <a:pt x="317" y="480"/>
                  </a:cubicBezTo>
                  <a:cubicBezTo>
                    <a:pt x="318" y="481"/>
                    <a:pt x="318" y="481"/>
                    <a:pt x="318" y="481"/>
                  </a:cubicBezTo>
                  <a:cubicBezTo>
                    <a:pt x="318" y="481"/>
                    <a:pt x="317" y="480"/>
                    <a:pt x="317" y="480"/>
                  </a:cubicBezTo>
                  <a:cubicBezTo>
                    <a:pt x="318" y="481"/>
                    <a:pt x="319" y="481"/>
                    <a:pt x="321" y="481"/>
                  </a:cubicBezTo>
                  <a:cubicBezTo>
                    <a:pt x="323" y="481"/>
                    <a:pt x="324" y="479"/>
                    <a:pt x="324" y="477"/>
                  </a:cubicBezTo>
                  <a:cubicBezTo>
                    <a:pt x="324" y="473"/>
                    <a:pt x="324" y="469"/>
                    <a:pt x="322" y="465"/>
                  </a:cubicBezTo>
                  <a:cubicBezTo>
                    <a:pt x="320" y="464"/>
                    <a:pt x="319" y="464"/>
                    <a:pt x="318" y="462"/>
                  </a:cubicBezTo>
                  <a:cubicBezTo>
                    <a:pt x="318" y="460"/>
                    <a:pt x="317" y="458"/>
                    <a:pt x="316" y="456"/>
                  </a:cubicBezTo>
                  <a:cubicBezTo>
                    <a:pt x="315" y="452"/>
                    <a:pt x="313" y="450"/>
                    <a:pt x="309" y="449"/>
                  </a:cubicBezTo>
                  <a:cubicBezTo>
                    <a:pt x="306" y="448"/>
                    <a:pt x="303" y="446"/>
                    <a:pt x="301" y="444"/>
                  </a:cubicBezTo>
                  <a:cubicBezTo>
                    <a:pt x="300" y="443"/>
                    <a:pt x="298" y="442"/>
                    <a:pt x="297" y="441"/>
                  </a:cubicBezTo>
                  <a:cubicBezTo>
                    <a:pt x="296" y="440"/>
                    <a:pt x="295" y="440"/>
                    <a:pt x="293" y="440"/>
                  </a:cubicBezTo>
                  <a:cubicBezTo>
                    <a:pt x="293" y="440"/>
                    <a:pt x="291" y="441"/>
                    <a:pt x="291" y="442"/>
                  </a:cubicBezTo>
                  <a:cubicBezTo>
                    <a:pt x="292" y="444"/>
                    <a:pt x="292" y="446"/>
                    <a:pt x="292" y="449"/>
                  </a:cubicBezTo>
                  <a:cubicBezTo>
                    <a:pt x="292" y="450"/>
                    <a:pt x="293" y="451"/>
                    <a:pt x="293" y="452"/>
                  </a:cubicBezTo>
                  <a:cubicBezTo>
                    <a:pt x="295" y="454"/>
                    <a:pt x="297" y="456"/>
                    <a:pt x="298" y="458"/>
                  </a:cubicBezTo>
                  <a:cubicBezTo>
                    <a:pt x="303" y="464"/>
                    <a:pt x="309" y="470"/>
                    <a:pt x="313" y="476"/>
                  </a:cubicBezTo>
                  <a:cubicBezTo>
                    <a:pt x="313" y="477"/>
                    <a:pt x="314" y="478"/>
                    <a:pt x="315" y="478"/>
                  </a:cubicBezTo>
                  <a:cubicBezTo>
                    <a:pt x="315" y="478"/>
                    <a:pt x="315" y="478"/>
                    <a:pt x="315" y="478"/>
                  </a:cubicBezTo>
                  <a:cubicBezTo>
                    <a:pt x="315" y="478"/>
                    <a:pt x="315" y="478"/>
                    <a:pt x="315" y="478"/>
                  </a:cubicBezTo>
                  <a:cubicBezTo>
                    <a:pt x="312" y="480"/>
                    <a:pt x="310" y="482"/>
                    <a:pt x="310" y="485"/>
                  </a:cubicBezTo>
                  <a:cubicBezTo>
                    <a:pt x="310" y="490"/>
                    <a:pt x="310" y="495"/>
                    <a:pt x="310" y="499"/>
                  </a:cubicBezTo>
                  <a:cubicBezTo>
                    <a:pt x="311" y="505"/>
                    <a:pt x="309" y="511"/>
                    <a:pt x="307" y="517"/>
                  </a:cubicBezTo>
                  <a:cubicBezTo>
                    <a:pt x="305" y="523"/>
                    <a:pt x="302" y="528"/>
                    <a:pt x="301" y="535"/>
                  </a:cubicBezTo>
                  <a:cubicBezTo>
                    <a:pt x="299" y="540"/>
                    <a:pt x="297" y="546"/>
                    <a:pt x="294" y="551"/>
                  </a:cubicBezTo>
                  <a:cubicBezTo>
                    <a:pt x="290" y="555"/>
                    <a:pt x="290" y="560"/>
                    <a:pt x="290" y="566"/>
                  </a:cubicBezTo>
                  <a:cubicBezTo>
                    <a:pt x="290" y="567"/>
                    <a:pt x="290" y="568"/>
                    <a:pt x="290" y="569"/>
                  </a:cubicBezTo>
                  <a:cubicBezTo>
                    <a:pt x="290" y="575"/>
                    <a:pt x="289" y="581"/>
                    <a:pt x="286" y="586"/>
                  </a:cubicBezTo>
                  <a:cubicBezTo>
                    <a:pt x="284" y="587"/>
                    <a:pt x="284" y="589"/>
                    <a:pt x="285" y="591"/>
                  </a:cubicBezTo>
                  <a:cubicBezTo>
                    <a:pt x="287" y="595"/>
                    <a:pt x="288" y="599"/>
                    <a:pt x="286" y="603"/>
                  </a:cubicBezTo>
                  <a:cubicBezTo>
                    <a:pt x="286" y="605"/>
                    <a:pt x="286" y="607"/>
                    <a:pt x="286" y="608"/>
                  </a:cubicBezTo>
                  <a:cubicBezTo>
                    <a:pt x="286" y="610"/>
                    <a:pt x="286" y="611"/>
                    <a:pt x="287" y="612"/>
                  </a:cubicBezTo>
                  <a:cubicBezTo>
                    <a:pt x="288" y="615"/>
                    <a:pt x="289" y="618"/>
                    <a:pt x="291" y="621"/>
                  </a:cubicBezTo>
                  <a:cubicBezTo>
                    <a:pt x="291" y="622"/>
                    <a:pt x="293" y="622"/>
                    <a:pt x="293" y="623"/>
                  </a:cubicBezTo>
                  <a:cubicBezTo>
                    <a:pt x="296" y="624"/>
                    <a:pt x="296" y="624"/>
                    <a:pt x="295" y="626"/>
                  </a:cubicBezTo>
                  <a:cubicBezTo>
                    <a:pt x="295" y="627"/>
                    <a:pt x="294" y="628"/>
                    <a:pt x="294" y="629"/>
                  </a:cubicBezTo>
                  <a:cubicBezTo>
                    <a:pt x="293" y="630"/>
                    <a:pt x="293" y="631"/>
                    <a:pt x="294" y="632"/>
                  </a:cubicBezTo>
                  <a:cubicBezTo>
                    <a:pt x="295" y="635"/>
                    <a:pt x="297" y="638"/>
                    <a:pt x="295" y="642"/>
                  </a:cubicBezTo>
                  <a:cubicBezTo>
                    <a:pt x="295" y="643"/>
                    <a:pt x="295" y="644"/>
                    <a:pt x="296" y="645"/>
                  </a:cubicBezTo>
                  <a:cubicBezTo>
                    <a:pt x="298" y="649"/>
                    <a:pt x="299" y="653"/>
                    <a:pt x="301" y="657"/>
                  </a:cubicBezTo>
                  <a:cubicBezTo>
                    <a:pt x="302" y="659"/>
                    <a:pt x="303" y="661"/>
                    <a:pt x="303" y="663"/>
                  </a:cubicBezTo>
                  <a:cubicBezTo>
                    <a:pt x="302" y="666"/>
                    <a:pt x="303" y="667"/>
                    <a:pt x="305" y="668"/>
                  </a:cubicBezTo>
                  <a:cubicBezTo>
                    <a:pt x="312" y="669"/>
                    <a:pt x="317" y="673"/>
                    <a:pt x="322" y="676"/>
                  </a:cubicBezTo>
                  <a:cubicBezTo>
                    <a:pt x="327" y="679"/>
                    <a:pt x="330" y="683"/>
                    <a:pt x="330" y="688"/>
                  </a:cubicBezTo>
                  <a:cubicBezTo>
                    <a:pt x="330" y="692"/>
                    <a:pt x="331" y="696"/>
                    <a:pt x="332" y="700"/>
                  </a:cubicBezTo>
                  <a:cubicBezTo>
                    <a:pt x="334" y="706"/>
                    <a:pt x="338" y="713"/>
                    <a:pt x="338" y="720"/>
                  </a:cubicBezTo>
                  <a:cubicBezTo>
                    <a:pt x="339" y="722"/>
                    <a:pt x="340" y="724"/>
                    <a:pt x="342" y="725"/>
                  </a:cubicBezTo>
                  <a:cubicBezTo>
                    <a:pt x="346" y="728"/>
                    <a:pt x="348" y="732"/>
                    <a:pt x="350" y="736"/>
                  </a:cubicBezTo>
                  <a:cubicBezTo>
                    <a:pt x="351" y="738"/>
                    <a:pt x="351" y="740"/>
                    <a:pt x="350" y="742"/>
                  </a:cubicBezTo>
                  <a:cubicBezTo>
                    <a:pt x="349" y="744"/>
                    <a:pt x="347" y="744"/>
                    <a:pt x="346" y="744"/>
                  </a:cubicBezTo>
                  <a:cubicBezTo>
                    <a:pt x="345" y="744"/>
                    <a:pt x="345" y="744"/>
                    <a:pt x="345" y="744"/>
                  </a:cubicBezTo>
                  <a:cubicBezTo>
                    <a:pt x="344" y="745"/>
                    <a:pt x="343" y="746"/>
                    <a:pt x="343" y="747"/>
                  </a:cubicBezTo>
                  <a:cubicBezTo>
                    <a:pt x="345" y="750"/>
                    <a:pt x="348" y="753"/>
                    <a:pt x="351" y="755"/>
                  </a:cubicBezTo>
                  <a:cubicBezTo>
                    <a:pt x="356" y="757"/>
                    <a:pt x="359" y="760"/>
                    <a:pt x="363" y="764"/>
                  </a:cubicBezTo>
                  <a:cubicBezTo>
                    <a:pt x="364" y="765"/>
                    <a:pt x="365" y="767"/>
                    <a:pt x="365" y="769"/>
                  </a:cubicBezTo>
                  <a:cubicBezTo>
                    <a:pt x="365" y="770"/>
                    <a:pt x="365" y="772"/>
                    <a:pt x="364" y="774"/>
                  </a:cubicBezTo>
                  <a:cubicBezTo>
                    <a:pt x="364" y="777"/>
                    <a:pt x="365" y="778"/>
                    <a:pt x="366" y="780"/>
                  </a:cubicBezTo>
                  <a:cubicBezTo>
                    <a:pt x="372" y="786"/>
                    <a:pt x="379" y="790"/>
                    <a:pt x="382" y="797"/>
                  </a:cubicBezTo>
                  <a:cubicBezTo>
                    <a:pt x="383" y="798"/>
                    <a:pt x="385" y="798"/>
                    <a:pt x="386" y="797"/>
                  </a:cubicBezTo>
                  <a:cubicBezTo>
                    <a:pt x="388" y="796"/>
                    <a:pt x="389" y="794"/>
                    <a:pt x="388" y="793"/>
                  </a:cubicBezTo>
                  <a:cubicBezTo>
                    <a:pt x="388" y="790"/>
                    <a:pt x="386" y="788"/>
                    <a:pt x="384" y="786"/>
                  </a:cubicBezTo>
                  <a:cubicBezTo>
                    <a:pt x="383" y="784"/>
                    <a:pt x="378" y="777"/>
                    <a:pt x="378" y="774"/>
                  </a:cubicBezTo>
                  <a:cubicBezTo>
                    <a:pt x="377" y="773"/>
                    <a:pt x="376" y="771"/>
                    <a:pt x="376" y="769"/>
                  </a:cubicBezTo>
                  <a:cubicBezTo>
                    <a:pt x="375" y="766"/>
                    <a:pt x="375" y="763"/>
                    <a:pt x="374" y="760"/>
                  </a:cubicBezTo>
                  <a:cubicBezTo>
                    <a:pt x="374" y="757"/>
                    <a:pt x="370" y="755"/>
                    <a:pt x="369" y="752"/>
                  </a:cubicBezTo>
                  <a:cubicBezTo>
                    <a:pt x="367" y="747"/>
                    <a:pt x="365" y="742"/>
                    <a:pt x="362" y="738"/>
                  </a:cubicBezTo>
                  <a:cubicBezTo>
                    <a:pt x="359" y="733"/>
                    <a:pt x="357" y="728"/>
                    <a:pt x="353" y="724"/>
                  </a:cubicBezTo>
                  <a:cubicBezTo>
                    <a:pt x="353" y="723"/>
                    <a:pt x="352" y="722"/>
                    <a:pt x="352" y="721"/>
                  </a:cubicBezTo>
                  <a:cubicBezTo>
                    <a:pt x="351" y="715"/>
                    <a:pt x="350" y="710"/>
                    <a:pt x="352" y="704"/>
                  </a:cubicBezTo>
                  <a:cubicBezTo>
                    <a:pt x="352" y="703"/>
                    <a:pt x="353" y="703"/>
                    <a:pt x="354" y="703"/>
                  </a:cubicBezTo>
                  <a:cubicBezTo>
                    <a:pt x="356" y="704"/>
                    <a:pt x="358" y="705"/>
                    <a:pt x="360" y="706"/>
                  </a:cubicBezTo>
                  <a:cubicBezTo>
                    <a:pt x="362" y="707"/>
                    <a:pt x="363" y="708"/>
                    <a:pt x="364" y="711"/>
                  </a:cubicBezTo>
                  <a:cubicBezTo>
                    <a:pt x="365" y="716"/>
                    <a:pt x="365" y="720"/>
                    <a:pt x="367" y="725"/>
                  </a:cubicBezTo>
                  <a:cubicBezTo>
                    <a:pt x="370" y="732"/>
                    <a:pt x="374" y="738"/>
                    <a:pt x="378" y="744"/>
                  </a:cubicBezTo>
                  <a:cubicBezTo>
                    <a:pt x="379" y="745"/>
                    <a:pt x="381" y="746"/>
                    <a:pt x="381" y="748"/>
                  </a:cubicBezTo>
                  <a:cubicBezTo>
                    <a:pt x="382" y="751"/>
                    <a:pt x="384" y="753"/>
                    <a:pt x="387" y="756"/>
                  </a:cubicBezTo>
                  <a:cubicBezTo>
                    <a:pt x="389" y="757"/>
                    <a:pt x="391" y="758"/>
                    <a:pt x="392" y="760"/>
                  </a:cubicBezTo>
                  <a:cubicBezTo>
                    <a:pt x="393" y="761"/>
                    <a:pt x="393" y="762"/>
                    <a:pt x="392" y="763"/>
                  </a:cubicBezTo>
                  <a:cubicBezTo>
                    <a:pt x="392" y="764"/>
                    <a:pt x="392" y="764"/>
                    <a:pt x="391" y="765"/>
                  </a:cubicBezTo>
                  <a:cubicBezTo>
                    <a:pt x="390" y="767"/>
                    <a:pt x="390" y="769"/>
                    <a:pt x="392" y="770"/>
                  </a:cubicBezTo>
                  <a:cubicBezTo>
                    <a:pt x="394" y="771"/>
                    <a:pt x="396" y="773"/>
                    <a:pt x="399" y="774"/>
                  </a:cubicBezTo>
                  <a:cubicBezTo>
                    <a:pt x="401" y="776"/>
                    <a:pt x="403" y="777"/>
                    <a:pt x="403" y="780"/>
                  </a:cubicBezTo>
                  <a:cubicBezTo>
                    <a:pt x="403" y="781"/>
                    <a:pt x="404" y="783"/>
                    <a:pt x="405" y="784"/>
                  </a:cubicBezTo>
                  <a:cubicBezTo>
                    <a:pt x="417" y="795"/>
                    <a:pt x="420" y="802"/>
                    <a:pt x="424" y="815"/>
                  </a:cubicBezTo>
                  <a:cubicBezTo>
                    <a:pt x="424" y="816"/>
                    <a:pt x="424" y="817"/>
                    <a:pt x="424" y="818"/>
                  </a:cubicBezTo>
                  <a:cubicBezTo>
                    <a:pt x="423" y="820"/>
                    <a:pt x="423" y="821"/>
                    <a:pt x="422" y="822"/>
                  </a:cubicBezTo>
                  <a:cubicBezTo>
                    <a:pt x="419" y="826"/>
                    <a:pt x="420" y="829"/>
                    <a:pt x="422" y="833"/>
                  </a:cubicBezTo>
                  <a:cubicBezTo>
                    <a:pt x="424" y="836"/>
                    <a:pt x="426" y="838"/>
                    <a:pt x="429" y="839"/>
                  </a:cubicBezTo>
                  <a:cubicBezTo>
                    <a:pt x="433" y="840"/>
                    <a:pt x="436" y="842"/>
                    <a:pt x="438" y="845"/>
                  </a:cubicBezTo>
                  <a:cubicBezTo>
                    <a:pt x="440" y="848"/>
                    <a:pt x="443" y="849"/>
                    <a:pt x="446" y="850"/>
                  </a:cubicBezTo>
                  <a:cubicBezTo>
                    <a:pt x="447" y="851"/>
                    <a:pt x="449" y="851"/>
                    <a:pt x="450" y="851"/>
                  </a:cubicBezTo>
                  <a:cubicBezTo>
                    <a:pt x="452" y="852"/>
                    <a:pt x="453" y="852"/>
                    <a:pt x="454" y="853"/>
                  </a:cubicBezTo>
                  <a:cubicBezTo>
                    <a:pt x="459" y="857"/>
                    <a:pt x="465" y="860"/>
                    <a:pt x="471" y="862"/>
                  </a:cubicBezTo>
                  <a:cubicBezTo>
                    <a:pt x="474" y="863"/>
                    <a:pt x="478" y="865"/>
                    <a:pt x="480" y="866"/>
                  </a:cubicBezTo>
                  <a:cubicBezTo>
                    <a:pt x="484" y="868"/>
                    <a:pt x="487" y="869"/>
                    <a:pt x="491" y="870"/>
                  </a:cubicBezTo>
                  <a:cubicBezTo>
                    <a:pt x="504" y="874"/>
                    <a:pt x="504" y="874"/>
                    <a:pt x="516" y="869"/>
                  </a:cubicBezTo>
                  <a:cubicBezTo>
                    <a:pt x="520" y="868"/>
                    <a:pt x="523" y="869"/>
                    <a:pt x="526" y="871"/>
                  </a:cubicBezTo>
                  <a:cubicBezTo>
                    <a:pt x="531" y="876"/>
                    <a:pt x="539" y="880"/>
                    <a:pt x="544" y="886"/>
                  </a:cubicBezTo>
                  <a:cubicBezTo>
                    <a:pt x="546" y="889"/>
                    <a:pt x="549" y="891"/>
                    <a:pt x="552" y="891"/>
                  </a:cubicBezTo>
                  <a:cubicBezTo>
                    <a:pt x="557" y="891"/>
                    <a:pt x="562" y="893"/>
                    <a:pt x="567" y="895"/>
                  </a:cubicBezTo>
                  <a:cubicBezTo>
                    <a:pt x="572" y="896"/>
                    <a:pt x="577" y="898"/>
                    <a:pt x="583" y="898"/>
                  </a:cubicBezTo>
                  <a:cubicBezTo>
                    <a:pt x="584" y="898"/>
                    <a:pt x="585" y="899"/>
                    <a:pt x="586" y="900"/>
                  </a:cubicBezTo>
                  <a:cubicBezTo>
                    <a:pt x="587" y="903"/>
                    <a:pt x="590" y="905"/>
                    <a:pt x="592" y="908"/>
                  </a:cubicBezTo>
                  <a:cubicBezTo>
                    <a:pt x="594" y="911"/>
                    <a:pt x="597" y="913"/>
                    <a:pt x="599" y="916"/>
                  </a:cubicBezTo>
                  <a:cubicBezTo>
                    <a:pt x="601" y="918"/>
                    <a:pt x="602" y="920"/>
                    <a:pt x="601" y="922"/>
                  </a:cubicBezTo>
                  <a:cubicBezTo>
                    <a:pt x="600" y="926"/>
                    <a:pt x="602" y="928"/>
                    <a:pt x="605" y="929"/>
                  </a:cubicBezTo>
                  <a:cubicBezTo>
                    <a:pt x="606" y="929"/>
                    <a:pt x="608" y="930"/>
                    <a:pt x="609" y="930"/>
                  </a:cubicBezTo>
                  <a:cubicBezTo>
                    <a:pt x="610" y="930"/>
                    <a:pt x="612" y="930"/>
                    <a:pt x="612" y="931"/>
                  </a:cubicBezTo>
                  <a:cubicBezTo>
                    <a:pt x="615" y="933"/>
                    <a:pt x="618" y="935"/>
                    <a:pt x="619" y="938"/>
                  </a:cubicBezTo>
                  <a:cubicBezTo>
                    <a:pt x="620" y="942"/>
                    <a:pt x="623" y="943"/>
                    <a:pt x="626" y="944"/>
                  </a:cubicBezTo>
                  <a:cubicBezTo>
                    <a:pt x="628" y="944"/>
                    <a:pt x="629" y="944"/>
                    <a:pt x="630" y="943"/>
                  </a:cubicBezTo>
                  <a:cubicBezTo>
                    <a:pt x="634" y="942"/>
                    <a:pt x="637" y="943"/>
                    <a:pt x="639" y="946"/>
                  </a:cubicBezTo>
                  <a:cubicBezTo>
                    <a:pt x="641" y="948"/>
                    <a:pt x="644" y="949"/>
                    <a:pt x="646" y="951"/>
                  </a:cubicBezTo>
                  <a:cubicBezTo>
                    <a:pt x="649" y="953"/>
                    <a:pt x="650" y="953"/>
                    <a:pt x="653" y="951"/>
                  </a:cubicBezTo>
                  <a:cubicBezTo>
                    <a:pt x="655" y="950"/>
                    <a:pt x="655" y="948"/>
                    <a:pt x="654" y="947"/>
                  </a:cubicBezTo>
                  <a:cubicBezTo>
                    <a:pt x="654" y="946"/>
                    <a:pt x="653" y="944"/>
                    <a:pt x="654" y="944"/>
                  </a:cubicBezTo>
                  <a:cubicBezTo>
                    <a:pt x="657" y="942"/>
                    <a:pt x="659" y="939"/>
                    <a:pt x="661" y="936"/>
                  </a:cubicBezTo>
                  <a:cubicBezTo>
                    <a:pt x="662" y="936"/>
                    <a:pt x="663" y="936"/>
                    <a:pt x="664" y="936"/>
                  </a:cubicBezTo>
                  <a:cubicBezTo>
                    <a:pt x="667" y="938"/>
                    <a:pt x="670" y="940"/>
                    <a:pt x="670" y="944"/>
                  </a:cubicBezTo>
                  <a:cubicBezTo>
                    <a:pt x="670" y="947"/>
                    <a:pt x="671" y="949"/>
                    <a:pt x="673" y="951"/>
                  </a:cubicBezTo>
                  <a:cubicBezTo>
                    <a:pt x="675" y="954"/>
                    <a:pt x="676" y="957"/>
                    <a:pt x="678" y="960"/>
                  </a:cubicBezTo>
                  <a:cubicBezTo>
                    <a:pt x="679" y="960"/>
                    <a:pt x="679" y="962"/>
                    <a:pt x="679" y="963"/>
                  </a:cubicBezTo>
                  <a:cubicBezTo>
                    <a:pt x="679" y="968"/>
                    <a:pt x="679" y="972"/>
                    <a:pt x="679" y="977"/>
                  </a:cubicBezTo>
                  <a:cubicBezTo>
                    <a:pt x="678" y="980"/>
                    <a:pt x="678" y="982"/>
                    <a:pt x="680" y="984"/>
                  </a:cubicBezTo>
                  <a:cubicBezTo>
                    <a:pt x="681" y="985"/>
                    <a:pt x="681" y="987"/>
                    <a:pt x="680" y="987"/>
                  </a:cubicBezTo>
                  <a:cubicBezTo>
                    <a:pt x="678" y="991"/>
                    <a:pt x="676" y="994"/>
                    <a:pt x="672" y="996"/>
                  </a:cubicBezTo>
                  <a:cubicBezTo>
                    <a:pt x="667" y="998"/>
                    <a:pt x="665" y="1001"/>
                    <a:pt x="664" y="1005"/>
                  </a:cubicBezTo>
                  <a:cubicBezTo>
                    <a:pt x="663" y="1008"/>
                    <a:pt x="662" y="1009"/>
                    <a:pt x="660" y="1010"/>
                  </a:cubicBezTo>
                  <a:cubicBezTo>
                    <a:pt x="658" y="1011"/>
                    <a:pt x="656" y="1012"/>
                    <a:pt x="654" y="1013"/>
                  </a:cubicBezTo>
                  <a:cubicBezTo>
                    <a:pt x="653" y="1014"/>
                    <a:pt x="653" y="1015"/>
                    <a:pt x="653" y="1015"/>
                  </a:cubicBezTo>
                  <a:cubicBezTo>
                    <a:pt x="650" y="1024"/>
                    <a:pt x="650" y="1024"/>
                    <a:pt x="647" y="1031"/>
                  </a:cubicBezTo>
                  <a:cubicBezTo>
                    <a:pt x="646" y="1031"/>
                    <a:pt x="646" y="1032"/>
                    <a:pt x="646" y="1032"/>
                  </a:cubicBezTo>
                  <a:cubicBezTo>
                    <a:pt x="645" y="1036"/>
                    <a:pt x="645" y="1040"/>
                    <a:pt x="645" y="1043"/>
                  </a:cubicBezTo>
                  <a:cubicBezTo>
                    <a:pt x="646" y="1046"/>
                    <a:pt x="649" y="1048"/>
                    <a:pt x="652" y="1049"/>
                  </a:cubicBezTo>
                  <a:cubicBezTo>
                    <a:pt x="652" y="1049"/>
                    <a:pt x="652" y="1049"/>
                    <a:pt x="652" y="1049"/>
                  </a:cubicBezTo>
                  <a:cubicBezTo>
                    <a:pt x="653" y="1048"/>
                    <a:pt x="653" y="1048"/>
                    <a:pt x="654" y="1047"/>
                  </a:cubicBezTo>
                  <a:cubicBezTo>
                    <a:pt x="654" y="1048"/>
                    <a:pt x="654" y="1048"/>
                    <a:pt x="654" y="1049"/>
                  </a:cubicBezTo>
                  <a:cubicBezTo>
                    <a:pt x="654" y="1051"/>
                    <a:pt x="654" y="1052"/>
                    <a:pt x="652" y="1054"/>
                  </a:cubicBezTo>
                  <a:cubicBezTo>
                    <a:pt x="650" y="1055"/>
                    <a:pt x="648" y="1056"/>
                    <a:pt x="646" y="1058"/>
                  </a:cubicBezTo>
                  <a:cubicBezTo>
                    <a:pt x="643" y="1061"/>
                    <a:pt x="641" y="1064"/>
                    <a:pt x="642" y="1068"/>
                  </a:cubicBezTo>
                  <a:cubicBezTo>
                    <a:pt x="643" y="1070"/>
                    <a:pt x="643" y="1071"/>
                    <a:pt x="643" y="1073"/>
                  </a:cubicBezTo>
                  <a:cubicBezTo>
                    <a:pt x="643" y="1074"/>
                    <a:pt x="643" y="1075"/>
                    <a:pt x="643" y="1076"/>
                  </a:cubicBezTo>
                  <a:cubicBezTo>
                    <a:pt x="642" y="1079"/>
                    <a:pt x="643" y="1080"/>
                    <a:pt x="645" y="1081"/>
                  </a:cubicBezTo>
                  <a:cubicBezTo>
                    <a:pt x="647" y="1082"/>
                    <a:pt x="649" y="1084"/>
                    <a:pt x="652" y="1085"/>
                  </a:cubicBezTo>
                  <a:cubicBezTo>
                    <a:pt x="654" y="1086"/>
                    <a:pt x="657" y="1088"/>
                    <a:pt x="658" y="1091"/>
                  </a:cubicBezTo>
                  <a:cubicBezTo>
                    <a:pt x="659" y="1093"/>
                    <a:pt x="660" y="1095"/>
                    <a:pt x="662" y="1097"/>
                  </a:cubicBezTo>
                  <a:cubicBezTo>
                    <a:pt x="664" y="1098"/>
                    <a:pt x="665" y="1099"/>
                    <a:pt x="665" y="1101"/>
                  </a:cubicBezTo>
                  <a:cubicBezTo>
                    <a:pt x="666" y="1106"/>
                    <a:pt x="669" y="1109"/>
                    <a:pt x="671" y="1114"/>
                  </a:cubicBezTo>
                  <a:cubicBezTo>
                    <a:pt x="673" y="1120"/>
                    <a:pt x="677" y="1125"/>
                    <a:pt x="680" y="1130"/>
                  </a:cubicBezTo>
                  <a:cubicBezTo>
                    <a:pt x="684" y="1136"/>
                    <a:pt x="687" y="1142"/>
                    <a:pt x="691" y="1147"/>
                  </a:cubicBezTo>
                  <a:cubicBezTo>
                    <a:pt x="691" y="1148"/>
                    <a:pt x="692" y="1150"/>
                    <a:pt x="692" y="1151"/>
                  </a:cubicBezTo>
                  <a:cubicBezTo>
                    <a:pt x="691" y="1154"/>
                    <a:pt x="693" y="1156"/>
                    <a:pt x="695" y="1158"/>
                  </a:cubicBezTo>
                  <a:cubicBezTo>
                    <a:pt x="701" y="1165"/>
                    <a:pt x="710" y="1170"/>
                    <a:pt x="718" y="1175"/>
                  </a:cubicBezTo>
                  <a:cubicBezTo>
                    <a:pt x="719" y="1176"/>
                    <a:pt x="721" y="1176"/>
                    <a:pt x="723" y="1177"/>
                  </a:cubicBezTo>
                  <a:cubicBezTo>
                    <a:pt x="727" y="1179"/>
                    <a:pt x="731" y="1181"/>
                    <a:pt x="735" y="1184"/>
                  </a:cubicBezTo>
                  <a:cubicBezTo>
                    <a:pt x="739" y="1188"/>
                    <a:pt x="744" y="1192"/>
                    <a:pt x="748" y="1196"/>
                  </a:cubicBezTo>
                  <a:cubicBezTo>
                    <a:pt x="749" y="1197"/>
                    <a:pt x="750" y="1198"/>
                    <a:pt x="750" y="1200"/>
                  </a:cubicBezTo>
                  <a:cubicBezTo>
                    <a:pt x="750" y="1202"/>
                    <a:pt x="750" y="1203"/>
                    <a:pt x="751" y="1205"/>
                  </a:cubicBezTo>
                  <a:cubicBezTo>
                    <a:pt x="752" y="1209"/>
                    <a:pt x="752" y="1212"/>
                    <a:pt x="751" y="1216"/>
                  </a:cubicBezTo>
                  <a:cubicBezTo>
                    <a:pt x="751" y="1218"/>
                    <a:pt x="751" y="1219"/>
                    <a:pt x="751" y="1221"/>
                  </a:cubicBezTo>
                  <a:cubicBezTo>
                    <a:pt x="754" y="1228"/>
                    <a:pt x="753" y="1235"/>
                    <a:pt x="751" y="1242"/>
                  </a:cubicBezTo>
                  <a:cubicBezTo>
                    <a:pt x="751" y="1243"/>
                    <a:pt x="751" y="1245"/>
                    <a:pt x="751" y="1246"/>
                  </a:cubicBezTo>
                  <a:cubicBezTo>
                    <a:pt x="754" y="1257"/>
                    <a:pt x="752" y="1268"/>
                    <a:pt x="753" y="1279"/>
                  </a:cubicBezTo>
                  <a:cubicBezTo>
                    <a:pt x="753" y="1282"/>
                    <a:pt x="752" y="1285"/>
                    <a:pt x="752" y="1288"/>
                  </a:cubicBezTo>
                  <a:cubicBezTo>
                    <a:pt x="751" y="1291"/>
                    <a:pt x="750" y="1295"/>
                    <a:pt x="749" y="1299"/>
                  </a:cubicBezTo>
                  <a:cubicBezTo>
                    <a:pt x="749" y="1301"/>
                    <a:pt x="749" y="1303"/>
                    <a:pt x="749" y="1305"/>
                  </a:cubicBezTo>
                  <a:cubicBezTo>
                    <a:pt x="751" y="1308"/>
                    <a:pt x="751" y="1312"/>
                    <a:pt x="749" y="1315"/>
                  </a:cubicBezTo>
                  <a:cubicBezTo>
                    <a:pt x="748" y="1318"/>
                    <a:pt x="748" y="1321"/>
                    <a:pt x="749" y="1325"/>
                  </a:cubicBezTo>
                  <a:cubicBezTo>
                    <a:pt x="751" y="1329"/>
                    <a:pt x="750" y="1333"/>
                    <a:pt x="752" y="1338"/>
                  </a:cubicBezTo>
                  <a:cubicBezTo>
                    <a:pt x="752" y="1340"/>
                    <a:pt x="751" y="1342"/>
                    <a:pt x="752" y="1344"/>
                  </a:cubicBezTo>
                  <a:cubicBezTo>
                    <a:pt x="752" y="1346"/>
                    <a:pt x="752" y="1348"/>
                    <a:pt x="752" y="1350"/>
                  </a:cubicBezTo>
                  <a:cubicBezTo>
                    <a:pt x="753" y="1352"/>
                    <a:pt x="753" y="1353"/>
                    <a:pt x="752" y="1355"/>
                  </a:cubicBezTo>
                  <a:cubicBezTo>
                    <a:pt x="751" y="1357"/>
                    <a:pt x="751" y="1360"/>
                    <a:pt x="750" y="1363"/>
                  </a:cubicBezTo>
                  <a:cubicBezTo>
                    <a:pt x="748" y="1371"/>
                    <a:pt x="746" y="1379"/>
                    <a:pt x="744" y="1387"/>
                  </a:cubicBezTo>
                  <a:cubicBezTo>
                    <a:pt x="744" y="1389"/>
                    <a:pt x="743" y="1390"/>
                    <a:pt x="742" y="1391"/>
                  </a:cubicBezTo>
                  <a:cubicBezTo>
                    <a:pt x="740" y="1393"/>
                    <a:pt x="740" y="1396"/>
                    <a:pt x="741" y="1398"/>
                  </a:cubicBezTo>
                  <a:cubicBezTo>
                    <a:pt x="744" y="1402"/>
                    <a:pt x="744" y="1407"/>
                    <a:pt x="746" y="1411"/>
                  </a:cubicBezTo>
                  <a:cubicBezTo>
                    <a:pt x="748" y="1414"/>
                    <a:pt x="748" y="1418"/>
                    <a:pt x="746" y="1421"/>
                  </a:cubicBezTo>
                  <a:cubicBezTo>
                    <a:pt x="745" y="1423"/>
                    <a:pt x="745" y="1425"/>
                    <a:pt x="745" y="1428"/>
                  </a:cubicBezTo>
                  <a:cubicBezTo>
                    <a:pt x="745" y="1430"/>
                    <a:pt x="745" y="1432"/>
                    <a:pt x="745" y="1434"/>
                  </a:cubicBezTo>
                  <a:cubicBezTo>
                    <a:pt x="745" y="1437"/>
                    <a:pt x="746" y="1439"/>
                    <a:pt x="748" y="1441"/>
                  </a:cubicBezTo>
                  <a:cubicBezTo>
                    <a:pt x="749" y="1443"/>
                    <a:pt x="750" y="1444"/>
                    <a:pt x="751" y="1445"/>
                  </a:cubicBezTo>
                  <a:cubicBezTo>
                    <a:pt x="747" y="1445"/>
                    <a:pt x="746" y="1445"/>
                    <a:pt x="745" y="1448"/>
                  </a:cubicBezTo>
                  <a:cubicBezTo>
                    <a:pt x="745" y="1449"/>
                    <a:pt x="744" y="1450"/>
                    <a:pt x="744" y="1452"/>
                  </a:cubicBezTo>
                  <a:cubicBezTo>
                    <a:pt x="745" y="1455"/>
                    <a:pt x="746" y="1459"/>
                    <a:pt x="746" y="1462"/>
                  </a:cubicBezTo>
                  <a:cubicBezTo>
                    <a:pt x="746" y="1463"/>
                    <a:pt x="749" y="1464"/>
                    <a:pt x="750" y="1463"/>
                  </a:cubicBezTo>
                  <a:cubicBezTo>
                    <a:pt x="751" y="1462"/>
                    <a:pt x="753" y="1460"/>
                    <a:pt x="753" y="1459"/>
                  </a:cubicBezTo>
                  <a:cubicBezTo>
                    <a:pt x="752" y="1456"/>
                    <a:pt x="753" y="1454"/>
                    <a:pt x="753" y="1451"/>
                  </a:cubicBezTo>
                  <a:cubicBezTo>
                    <a:pt x="753" y="1449"/>
                    <a:pt x="752" y="1447"/>
                    <a:pt x="751" y="1445"/>
                  </a:cubicBezTo>
                  <a:cubicBezTo>
                    <a:pt x="753" y="1446"/>
                    <a:pt x="754" y="1445"/>
                    <a:pt x="756" y="1444"/>
                  </a:cubicBezTo>
                  <a:cubicBezTo>
                    <a:pt x="757" y="1443"/>
                    <a:pt x="758" y="1444"/>
                    <a:pt x="758" y="1446"/>
                  </a:cubicBezTo>
                  <a:cubicBezTo>
                    <a:pt x="758" y="1447"/>
                    <a:pt x="759" y="1448"/>
                    <a:pt x="759" y="1449"/>
                  </a:cubicBezTo>
                  <a:cubicBezTo>
                    <a:pt x="759" y="1453"/>
                    <a:pt x="758" y="1458"/>
                    <a:pt x="758" y="1463"/>
                  </a:cubicBezTo>
                  <a:cubicBezTo>
                    <a:pt x="758" y="1468"/>
                    <a:pt x="758" y="1472"/>
                    <a:pt x="757" y="1477"/>
                  </a:cubicBezTo>
                  <a:cubicBezTo>
                    <a:pt x="757" y="1478"/>
                    <a:pt x="757" y="1480"/>
                    <a:pt x="757" y="1481"/>
                  </a:cubicBezTo>
                  <a:cubicBezTo>
                    <a:pt x="760" y="1485"/>
                    <a:pt x="759" y="1489"/>
                    <a:pt x="757" y="1494"/>
                  </a:cubicBezTo>
                  <a:cubicBezTo>
                    <a:pt x="757" y="1494"/>
                    <a:pt x="756" y="1495"/>
                    <a:pt x="755" y="1494"/>
                  </a:cubicBezTo>
                  <a:cubicBezTo>
                    <a:pt x="755" y="1494"/>
                    <a:pt x="755" y="1494"/>
                    <a:pt x="754" y="1494"/>
                  </a:cubicBezTo>
                  <a:cubicBezTo>
                    <a:pt x="754" y="1492"/>
                    <a:pt x="754" y="1491"/>
                    <a:pt x="753" y="1490"/>
                  </a:cubicBezTo>
                  <a:cubicBezTo>
                    <a:pt x="750" y="1490"/>
                    <a:pt x="747" y="1492"/>
                    <a:pt x="746" y="1494"/>
                  </a:cubicBezTo>
                  <a:cubicBezTo>
                    <a:pt x="746" y="1498"/>
                    <a:pt x="743" y="1501"/>
                    <a:pt x="742" y="1504"/>
                  </a:cubicBezTo>
                  <a:cubicBezTo>
                    <a:pt x="742" y="1505"/>
                    <a:pt x="742" y="1506"/>
                    <a:pt x="743" y="1506"/>
                  </a:cubicBezTo>
                  <a:cubicBezTo>
                    <a:pt x="743" y="1507"/>
                    <a:pt x="744" y="1507"/>
                    <a:pt x="745" y="1507"/>
                  </a:cubicBezTo>
                  <a:cubicBezTo>
                    <a:pt x="746" y="1506"/>
                    <a:pt x="746" y="1505"/>
                    <a:pt x="747" y="1505"/>
                  </a:cubicBezTo>
                  <a:cubicBezTo>
                    <a:pt x="750" y="1505"/>
                    <a:pt x="752" y="1506"/>
                    <a:pt x="754" y="1506"/>
                  </a:cubicBezTo>
                  <a:cubicBezTo>
                    <a:pt x="755" y="1507"/>
                    <a:pt x="756" y="1509"/>
                    <a:pt x="756" y="1510"/>
                  </a:cubicBezTo>
                  <a:cubicBezTo>
                    <a:pt x="755" y="1513"/>
                    <a:pt x="754" y="1515"/>
                    <a:pt x="755" y="1518"/>
                  </a:cubicBezTo>
                  <a:cubicBezTo>
                    <a:pt x="755" y="1518"/>
                    <a:pt x="755" y="1518"/>
                    <a:pt x="755" y="1518"/>
                  </a:cubicBezTo>
                  <a:cubicBezTo>
                    <a:pt x="755" y="1519"/>
                    <a:pt x="755" y="1519"/>
                    <a:pt x="755" y="1519"/>
                  </a:cubicBezTo>
                  <a:cubicBezTo>
                    <a:pt x="756" y="1519"/>
                    <a:pt x="756" y="1519"/>
                    <a:pt x="756" y="1519"/>
                  </a:cubicBezTo>
                  <a:cubicBezTo>
                    <a:pt x="756" y="1519"/>
                    <a:pt x="756" y="1519"/>
                    <a:pt x="755" y="1519"/>
                  </a:cubicBezTo>
                  <a:cubicBezTo>
                    <a:pt x="755" y="1519"/>
                    <a:pt x="755" y="1519"/>
                    <a:pt x="755" y="1519"/>
                  </a:cubicBezTo>
                  <a:cubicBezTo>
                    <a:pt x="755" y="1519"/>
                    <a:pt x="755" y="1518"/>
                    <a:pt x="755" y="1518"/>
                  </a:cubicBezTo>
                  <a:cubicBezTo>
                    <a:pt x="753" y="1519"/>
                    <a:pt x="751" y="1519"/>
                    <a:pt x="749" y="1521"/>
                  </a:cubicBezTo>
                  <a:cubicBezTo>
                    <a:pt x="748" y="1522"/>
                    <a:pt x="747" y="1523"/>
                    <a:pt x="748" y="1524"/>
                  </a:cubicBezTo>
                  <a:cubicBezTo>
                    <a:pt x="748" y="1526"/>
                    <a:pt x="748" y="1527"/>
                    <a:pt x="749" y="1528"/>
                  </a:cubicBezTo>
                  <a:cubicBezTo>
                    <a:pt x="749" y="1529"/>
                    <a:pt x="750" y="1530"/>
                    <a:pt x="750" y="1531"/>
                  </a:cubicBezTo>
                  <a:cubicBezTo>
                    <a:pt x="751" y="1533"/>
                    <a:pt x="750" y="1534"/>
                    <a:pt x="751" y="1535"/>
                  </a:cubicBezTo>
                  <a:cubicBezTo>
                    <a:pt x="752" y="1536"/>
                    <a:pt x="752" y="1536"/>
                    <a:pt x="753" y="1536"/>
                  </a:cubicBezTo>
                  <a:cubicBezTo>
                    <a:pt x="753" y="1536"/>
                    <a:pt x="753" y="1536"/>
                    <a:pt x="753" y="1536"/>
                  </a:cubicBezTo>
                  <a:cubicBezTo>
                    <a:pt x="753" y="1536"/>
                    <a:pt x="753" y="1536"/>
                    <a:pt x="753" y="1536"/>
                  </a:cubicBezTo>
                  <a:cubicBezTo>
                    <a:pt x="753" y="1537"/>
                    <a:pt x="753" y="1537"/>
                    <a:pt x="753" y="1537"/>
                  </a:cubicBezTo>
                  <a:cubicBezTo>
                    <a:pt x="753" y="1536"/>
                    <a:pt x="753" y="1536"/>
                    <a:pt x="753" y="1536"/>
                  </a:cubicBezTo>
                  <a:cubicBezTo>
                    <a:pt x="753" y="1537"/>
                    <a:pt x="753" y="1538"/>
                    <a:pt x="752" y="1539"/>
                  </a:cubicBezTo>
                  <a:cubicBezTo>
                    <a:pt x="752" y="1543"/>
                    <a:pt x="752" y="1543"/>
                    <a:pt x="755" y="1544"/>
                  </a:cubicBezTo>
                  <a:cubicBezTo>
                    <a:pt x="756" y="1545"/>
                    <a:pt x="758" y="1546"/>
                    <a:pt x="760" y="1547"/>
                  </a:cubicBezTo>
                  <a:cubicBezTo>
                    <a:pt x="760" y="1547"/>
                    <a:pt x="760" y="1548"/>
                    <a:pt x="760" y="1548"/>
                  </a:cubicBezTo>
                  <a:cubicBezTo>
                    <a:pt x="760" y="1548"/>
                    <a:pt x="760" y="1548"/>
                    <a:pt x="760" y="1548"/>
                  </a:cubicBezTo>
                  <a:cubicBezTo>
                    <a:pt x="761" y="1550"/>
                    <a:pt x="761" y="1550"/>
                    <a:pt x="760" y="1552"/>
                  </a:cubicBezTo>
                  <a:cubicBezTo>
                    <a:pt x="760" y="1552"/>
                    <a:pt x="760" y="1552"/>
                    <a:pt x="760" y="1552"/>
                  </a:cubicBezTo>
                  <a:cubicBezTo>
                    <a:pt x="760" y="1552"/>
                    <a:pt x="760" y="1552"/>
                    <a:pt x="760" y="1552"/>
                  </a:cubicBezTo>
                  <a:cubicBezTo>
                    <a:pt x="760" y="1552"/>
                    <a:pt x="760" y="1552"/>
                    <a:pt x="760" y="1552"/>
                  </a:cubicBezTo>
                  <a:cubicBezTo>
                    <a:pt x="760" y="1555"/>
                    <a:pt x="761" y="1559"/>
                    <a:pt x="760" y="1563"/>
                  </a:cubicBezTo>
                  <a:cubicBezTo>
                    <a:pt x="760" y="1564"/>
                    <a:pt x="761" y="1565"/>
                    <a:pt x="763" y="1565"/>
                  </a:cubicBezTo>
                  <a:cubicBezTo>
                    <a:pt x="764" y="1565"/>
                    <a:pt x="765" y="1564"/>
                    <a:pt x="765" y="1563"/>
                  </a:cubicBezTo>
                  <a:cubicBezTo>
                    <a:pt x="766" y="1560"/>
                    <a:pt x="766" y="1557"/>
                    <a:pt x="767" y="1555"/>
                  </a:cubicBezTo>
                  <a:cubicBezTo>
                    <a:pt x="767" y="1554"/>
                    <a:pt x="767" y="1554"/>
                    <a:pt x="767" y="1554"/>
                  </a:cubicBezTo>
                  <a:cubicBezTo>
                    <a:pt x="766" y="1554"/>
                    <a:pt x="766" y="1554"/>
                    <a:pt x="766" y="1554"/>
                  </a:cubicBezTo>
                  <a:cubicBezTo>
                    <a:pt x="767" y="1554"/>
                    <a:pt x="767" y="1554"/>
                    <a:pt x="767" y="1554"/>
                  </a:cubicBezTo>
                  <a:cubicBezTo>
                    <a:pt x="767" y="1554"/>
                    <a:pt x="767" y="1554"/>
                    <a:pt x="767" y="1555"/>
                  </a:cubicBezTo>
                  <a:cubicBezTo>
                    <a:pt x="768" y="1556"/>
                    <a:pt x="768" y="1557"/>
                    <a:pt x="768" y="1558"/>
                  </a:cubicBezTo>
                  <a:cubicBezTo>
                    <a:pt x="768" y="1560"/>
                    <a:pt x="769" y="1561"/>
                    <a:pt x="770" y="1562"/>
                  </a:cubicBezTo>
                  <a:cubicBezTo>
                    <a:pt x="771" y="1563"/>
                    <a:pt x="772" y="1565"/>
                    <a:pt x="771" y="1566"/>
                  </a:cubicBezTo>
                  <a:cubicBezTo>
                    <a:pt x="770" y="1567"/>
                    <a:pt x="769" y="1568"/>
                    <a:pt x="767" y="1568"/>
                  </a:cubicBezTo>
                  <a:cubicBezTo>
                    <a:pt x="766" y="1568"/>
                    <a:pt x="765" y="1568"/>
                    <a:pt x="765" y="1568"/>
                  </a:cubicBezTo>
                  <a:cubicBezTo>
                    <a:pt x="764" y="1569"/>
                    <a:pt x="764" y="1569"/>
                    <a:pt x="763" y="1570"/>
                  </a:cubicBezTo>
                  <a:cubicBezTo>
                    <a:pt x="763" y="1570"/>
                    <a:pt x="763" y="1571"/>
                    <a:pt x="764" y="1571"/>
                  </a:cubicBezTo>
                  <a:cubicBezTo>
                    <a:pt x="765" y="1572"/>
                    <a:pt x="766" y="1572"/>
                    <a:pt x="767" y="1572"/>
                  </a:cubicBezTo>
                  <a:cubicBezTo>
                    <a:pt x="771" y="1572"/>
                    <a:pt x="772" y="1575"/>
                    <a:pt x="773" y="1578"/>
                  </a:cubicBezTo>
                  <a:cubicBezTo>
                    <a:pt x="773" y="1580"/>
                    <a:pt x="774" y="1581"/>
                    <a:pt x="775" y="1582"/>
                  </a:cubicBezTo>
                  <a:cubicBezTo>
                    <a:pt x="778" y="1584"/>
                    <a:pt x="780" y="1586"/>
                    <a:pt x="782" y="1587"/>
                  </a:cubicBezTo>
                  <a:cubicBezTo>
                    <a:pt x="782" y="1587"/>
                    <a:pt x="783" y="1587"/>
                    <a:pt x="783" y="1587"/>
                  </a:cubicBezTo>
                  <a:cubicBezTo>
                    <a:pt x="783" y="1588"/>
                    <a:pt x="783" y="1588"/>
                    <a:pt x="783" y="1588"/>
                  </a:cubicBezTo>
                  <a:cubicBezTo>
                    <a:pt x="784" y="1588"/>
                    <a:pt x="784" y="1589"/>
                    <a:pt x="784" y="1589"/>
                  </a:cubicBezTo>
                  <a:cubicBezTo>
                    <a:pt x="785" y="1589"/>
                    <a:pt x="785" y="1589"/>
                    <a:pt x="785" y="1590"/>
                  </a:cubicBezTo>
                  <a:cubicBezTo>
                    <a:pt x="785" y="1590"/>
                    <a:pt x="785" y="1590"/>
                    <a:pt x="785" y="1590"/>
                  </a:cubicBezTo>
                  <a:cubicBezTo>
                    <a:pt x="785" y="1590"/>
                    <a:pt x="785" y="1590"/>
                    <a:pt x="785" y="1590"/>
                  </a:cubicBezTo>
                  <a:cubicBezTo>
                    <a:pt x="785" y="1590"/>
                    <a:pt x="784" y="1589"/>
                    <a:pt x="784" y="1589"/>
                  </a:cubicBezTo>
                  <a:cubicBezTo>
                    <a:pt x="784" y="1589"/>
                    <a:pt x="783" y="1589"/>
                    <a:pt x="783" y="1588"/>
                  </a:cubicBezTo>
                  <a:cubicBezTo>
                    <a:pt x="783" y="1588"/>
                    <a:pt x="783" y="1588"/>
                    <a:pt x="782" y="1588"/>
                  </a:cubicBezTo>
                  <a:cubicBezTo>
                    <a:pt x="782" y="1588"/>
                    <a:pt x="782" y="1587"/>
                    <a:pt x="782" y="1587"/>
                  </a:cubicBezTo>
                  <a:cubicBezTo>
                    <a:pt x="779" y="1588"/>
                    <a:pt x="776" y="1587"/>
                    <a:pt x="773" y="1585"/>
                  </a:cubicBezTo>
                  <a:cubicBezTo>
                    <a:pt x="772" y="1585"/>
                    <a:pt x="772" y="1585"/>
                    <a:pt x="771" y="1585"/>
                  </a:cubicBezTo>
                  <a:cubicBezTo>
                    <a:pt x="771" y="1585"/>
                    <a:pt x="770" y="1585"/>
                    <a:pt x="770" y="1586"/>
                  </a:cubicBezTo>
                  <a:cubicBezTo>
                    <a:pt x="770" y="1586"/>
                    <a:pt x="770" y="1587"/>
                    <a:pt x="771" y="1588"/>
                  </a:cubicBezTo>
                  <a:cubicBezTo>
                    <a:pt x="775" y="1591"/>
                    <a:pt x="780" y="1594"/>
                    <a:pt x="784" y="1598"/>
                  </a:cubicBezTo>
                  <a:cubicBezTo>
                    <a:pt x="785" y="1599"/>
                    <a:pt x="788" y="1600"/>
                    <a:pt x="790" y="1601"/>
                  </a:cubicBezTo>
                  <a:cubicBezTo>
                    <a:pt x="791" y="1601"/>
                    <a:pt x="793" y="1601"/>
                    <a:pt x="794" y="1601"/>
                  </a:cubicBezTo>
                  <a:cubicBezTo>
                    <a:pt x="794" y="1600"/>
                    <a:pt x="795" y="1599"/>
                    <a:pt x="795" y="1598"/>
                  </a:cubicBezTo>
                  <a:cubicBezTo>
                    <a:pt x="795" y="1598"/>
                    <a:pt x="796" y="1598"/>
                    <a:pt x="796" y="1598"/>
                  </a:cubicBezTo>
                  <a:cubicBezTo>
                    <a:pt x="797" y="1598"/>
                    <a:pt x="797" y="1598"/>
                    <a:pt x="797" y="1599"/>
                  </a:cubicBezTo>
                  <a:cubicBezTo>
                    <a:pt x="796" y="1600"/>
                    <a:pt x="796" y="1600"/>
                    <a:pt x="796" y="1601"/>
                  </a:cubicBezTo>
                  <a:cubicBezTo>
                    <a:pt x="797" y="1601"/>
                    <a:pt x="798" y="1601"/>
                    <a:pt x="798" y="1601"/>
                  </a:cubicBezTo>
                  <a:cubicBezTo>
                    <a:pt x="801" y="1602"/>
                    <a:pt x="803" y="1603"/>
                    <a:pt x="802" y="1606"/>
                  </a:cubicBezTo>
                  <a:cubicBezTo>
                    <a:pt x="802" y="1607"/>
                    <a:pt x="802" y="1607"/>
                    <a:pt x="803" y="1608"/>
                  </a:cubicBezTo>
                  <a:cubicBezTo>
                    <a:pt x="806" y="1608"/>
                    <a:pt x="807" y="1610"/>
                    <a:pt x="808" y="1612"/>
                  </a:cubicBezTo>
                  <a:cubicBezTo>
                    <a:pt x="809" y="1614"/>
                    <a:pt x="811" y="1614"/>
                    <a:pt x="812" y="1614"/>
                  </a:cubicBezTo>
                  <a:cubicBezTo>
                    <a:pt x="813" y="1613"/>
                    <a:pt x="814" y="1611"/>
                    <a:pt x="816" y="1610"/>
                  </a:cubicBezTo>
                  <a:cubicBezTo>
                    <a:pt x="817" y="1609"/>
                    <a:pt x="818" y="1609"/>
                    <a:pt x="818" y="1610"/>
                  </a:cubicBezTo>
                  <a:cubicBezTo>
                    <a:pt x="819" y="1611"/>
                    <a:pt x="819" y="1612"/>
                    <a:pt x="818" y="1612"/>
                  </a:cubicBezTo>
                  <a:cubicBezTo>
                    <a:pt x="818" y="1614"/>
                    <a:pt x="818" y="1615"/>
                    <a:pt x="819" y="1616"/>
                  </a:cubicBezTo>
                  <a:cubicBezTo>
                    <a:pt x="821" y="1617"/>
                    <a:pt x="822" y="1618"/>
                    <a:pt x="824" y="1618"/>
                  </a:cubicBezTo>
                  <a:cubicBezTo>
                    <a:pt x="825" y="1618"/>
                    <a:pt x="826" y="1617"/>
                    <a:pt x="827" y="1617"/>
                  </a:cubicBezTo>
                  <a:cubicBezTo>
                    <a:pt x="828" y="1617"/>
                    <a:pt x="830" y="1618"/>
                    <a:pt x="831" y="1618"/>
                  </a:cubicBezTo>
                  <a:cubicBezTo>
                    <a:pt x="834" y="1618"/>
                    <a:pt x="834" y="1618"/>
                    <a:pt x="833" y="1615"/>
                  </a:cubicBezTo>
                  <a:cubicBezTo>
                    <a:pt x="833" y="1615"/>
                    <a:pt x="833" y="1615"/>
                    <a:pt x="833" y="1615"/>
                  </a:cubicBezTo>
                  <a:cubicBezTo>
                    <a:pt x="833" y="1614"/>
                    <a:pt x="833" y="1614"/>
                    <a:pt x="833" y="1614"/>
                  </a:cubicBezTo>
                  <a:cubicBezTo>
                    <a:pt x="832" y="1614"/>
                    <a:pt x="832" y="1614"/>
                    <a:pt x="832" y="1614"/>
                  </a:cubicBezTo>
                  <a:cubicBezTo>
                    <a:pt x="832" y="1613"/>
                    <a:pt x="832" y="1614"/>
                    <a:pt x="833" y="1614"/>
                  </a:cubicBezTo>
                  <a:cubicBezTo>
                    <a:pt x="833" y="1614"/>
                    <a:pt x="833" y="1614"/>
                    <a:pt x="833" y="1614"/>
                  </a:cubicBezTo>
                  <a:cubicBezTo>
                    <a:pt x="833" y="1614"/>
                    <a:pt x="833" y="1614"/>
                    <a:pt x="833" y="1615"/>
                  </a:cubicBezTo>
                  <a:cubicBezTo>
                    <a:pt x="835" y="1614"/>
                    <a:pt x="837" y="1613"/>
                    <a:pt x="839" y="1613"/>
                  </a:cubicBezTo>
                  <a:cubicBezTo>
                    <a:pt x="841" y="1612"/>
                    <a:pt x="841" y="1611"/>
                    <a:pt x="842" y="1610"/>
                  </a:cubicBezTo>
                  <a:cubicBezTo>
                    <a:pt x="842" y="1609"/>
                    <a:pt x="843" y="1609"/>
                    <a:pt x="844" y="1609"/>
                  </a:cubicBezTo>
                  <a:cubicBezTo>
                    <a:pt x="845" y="1609"/>
                    <a:pt x="847" y="1610"/>
                    <a:pt x="848" y="1609"/>
                  </a:cubicBezTo>
                  <a:cubicBezTo>
                    <a:pt x="850" y="1608"/>
                    <a:pt x="853" y="1606"/>
                    <a:pt x="855" y="1604"/>
                  </a:cubicBezTo>
                  <a:cubicBezTo>
                    <a:pt x="855" y="1604"/>
                    <a:pt x="855" y="1604"/>
                    <a:pt x="855" y="1603"/>
                  </a:cubicBezTo>
                  <a:cubicBezTo>
                    <a:pt x="854" y="1602"/>
                    <a:pt x="852" y="1603"/>
                    <a:pt x="851" y="1602"/>
                  </a:cubicBezTo>
                  <a:cubicBezTo>
                    <a:pt x="846" y="1600"/>
                    <a:pt x="841" y="1598"/>
                    <a:pt x="836" y="1596"/>
                  </a:cubicBezTo>
                  <a:cubicBezTo>
                    <a:pt x="836" y="1596"/>
                    <a:pt x="835" y="1595"/>
                    <a:pt x="835" y="1595"/>
                  </a:cubicBezTo>
                  <a:cubicBezTo>
                    <a:pt x="832" y="1592"/>
                    <a:pt x="829" y="1591"/>
                    <a:pt x="827" y="1588"/>
                  </a:cubicBezTo>
                  <a:cubicBezTo>
                    <a:pt x="826" y="1586"/>
                    <a:pt x="825" y="1585"/>
                    <a:pt x="825" y="1583"/>
                  </a:cubicBezTo>
                  <a:cubicBezTo>
                    <a:pt x="824" y="1578"/>
                    <a:pt x="822" y="1576"/>
                    <a:pt x="817" y="1576"/>
                  </a:cubicBezTo>
                  <a:cubicBezTo>
                    <a:pt x="815" y="1576"/>
                    <a:pt x="814" y="1576"/>
                    <a:pt x="813" y="1576"/>
                  </a:cubicBezTo>
                  <a:cubicBezTo>
                    <a:pt x="813" y="1576"/>
                    <a:pt x="813" y="1576"/>
                    <a:pt x="812" y="1576"/>
                  </a:cubicBezTo>
                  <a:cubicBezTo>
                    <a:pt x="812" y="1577"/>
                    <a:pt x="812" y="1577"/>
                    <a:pt x="812" y="1577"/>
                  </a:cubicBezTo>
                  <a:cubicBezTo>
                    <a:pt x="812" y="1578"/>
                    <a:pt x="812" y="1579"/>
                    <a:pt x="811" y="1579"/>
                  </a:cubicBezTo>
                  <a:cubicBezTo>
                    <a:pt x="807" y="1581"/>
                    <a:pt x="807" y="1584"/>
                    <a:pt x="807" y="1588"/>
                  </a:cubicBezTo>
                  <a:cubicBezTo>
                    <a:pt x="807" y="1588"/>
                    <a:pt x="807" y="1588"/>
                    <a:pt x="807" y="1589"/>
                  </a:cubicBezTo>
                  <a:cubicBezTo>
                    <a:pt x="807" y="1589"/>
                    <a:pt x="806" y="1589"/>
                    <a:pt x="806" y="1589"/>
                  </a:cubicBezTo>
                  <a:cubicBezTo>
                    <a:pt x="806" y="1589"/>
                    <a:pt x="805" y="1589"/>
                    <a:pt x="805" y="1588"/>
                  </a:cubicBezTo>
                  <a:cubicBezTo>
                    <a:pt x="805" y="1587"/>
                    <a:pt x="805" y="1585"/>
                    <a:pt x="806" y="1584"/>
                  </a:cubicBezTo>
                  <a:cubicBezTo>
                    <a:pt x="806" y="1580"/>
                    <a:pt x="808" y="1578"/>
                    <a:pt x="812" y="1577"/>
                  </a:cubicBezTo>
                  <a:cubicBezTo>
                    <a:pt x="812" y="1576"/>
                    <a:pt x="812" y="1576"/>
                    <a:pt x="812" y="1576"/>
                  </a:cubicBezTo>
                  <a:cubicBezTo>
                    <a:pt x="812" y="1576"/>
                    <a:pt x="812" y="1576"/>
                    <a:pt x="813" y="1576"/>
                  </a:cubicBezTo>
                  <a:cubicBezTo>
                    <a:pt x="814" y="1574"/>
                    <a:pt x="815" y="1572"/>
                    <a:pt x="817" y="1573"/>
                  </a:cubicBezTo>
                  <a:cubicBezTo>
                    <a:pt x="818" y="1573"/>
                    <a:pt x="818" y="1573"/>
                    <a:pt x="818" y="1573"/>
                  </a:cubicBezTo>
                  <a:cubicBezTo>
                    <a:pt x="819" y="1573"/>
                    <a:pt x="820" y="1573"/>
                    <a:pt x="820" y="1572"/>
                  </a:cubicBezTo>
                  <a:cubicBezTo>
                    <a:pt x="821" y="1572"/>
                    <a:pt x="821" y="1571"/>
                    <a:pt x="820" y="1571"/>
                  </a:cubicBezTo>
                  <a:cubicBezTo>
                    <a:pt x="819" y="1568"/>
                    <a:pt x="817" y="1566"/>
                    <a:pt x="815" y="1563"/>
                  </a:cubicBezTo>
                  <a:cubicBezTo>
                    <a:pt x="814" y="1561"/>
                    <a:pt x="813" y="1558"/>
                    <a:pt x="813" y="1555"/>
                  </a:cubicBezTo>
                  <a:cubicBezTo>
                    <a:pt x="812" y="1552"/>
                    <a:pt x="812" y="1549"/>
                    <a:pt x="814" y="1547"/>
                  </a:cubicBezTo>
                  <a:cubicBezTo>
                    <a:pt x="815" y="1546"/>
                    <a:pt x="816" y="1544"/>
                    <a:pt x="817" y="1544"/>
                  </a:cubicBezTo>
                  <a:cubicBezTo>
                    <a:pt x="820" y="1541"/>
                    <a:pt x="822" y="1539"/>
                    <a:pt x="821" y="1535"/>
                  </a:cubicBezTo>
                  <a:cubicBezTo>
                    <a:pt x="821" y="1532"/>
                    <a:pt x="822" y="1529"/>
                    <a:pt x="825" y="1527"/>
                  </a:cubicBezTo>
                  <a:cubicBezTo>
                    <a:pt x="827" y="1525"/>
                    <a:pt x="829" y="1522"/>
                    <a:pt x="831" y="1519"/>
                  </a:cubicBezTo>
                  <a:cubicBezTo>
                    <a:pt x="832" y="1518"/>
                    <a:pt x="833" y="1516"/>
                    <a:pt x="833" y="1514"/>
                  </a:cubicBezTo>
                  <a:cubicBezTo>
                    <a:pt x="832" y="1513"/>
                    <a:pt x="832" y="1512"/>
                    <a:pt x="832" y="1511"/>
                  </a:cubicBezTo>
                  <a:cubicBezTo>
                    <a:pt x="831" y="1508"/>
                    <a:pt x="830" y="1505"/>
                    <a:pt x="826" y="1505"/>
                  </a:cubicBezTo>
                  <a:cubicBezTo>
                    <a:pt x="824" y="1505"/>
                    <a:pt x="823" y="1504"/>
                    <a:pt x="821" y="1503"/>
                  </a:cubicBezTo>
                  <a:cubicBezTo>
                    <a:pt x="819" y="1502"/>
                    <a:pt x="818" y="1500"/>
                    <a:pt x="816" y="1499"/>
                  </a:cubicBezTo>
                  <a:cubicBezTo>
                    <a:pt x="812" y="1496"/>
                    <a:pt x="812" y="1492"/>
                    <a:pt x="815" y="1488"/>
                  </a:cubicBezTo>
                  <a:cubicBezTo>
                    <a:pt x="816" y="1487"/>
                    <a:pt x="817" y="1485"/>
                    <a:pt x="819" y="1484"/>
                  </a:cubicBezTo>
                  <a:cubicBezTo>
                    <a:pt x="821" y="1483"/>
                    <a:pt x="824" y="1482"/>
                    <a:pt x="826" y="1481"/>
                  </a:cubicBezTo>
                  <a:cubicBezTo>
                    <a:pt x="827" y="1481"/>
                    <a:pt x="828" y="1480"/>
                    <a:pt x="828" y="1480"/>
                  </a:cubicBezTo>
                  <a:cubicBezTo>
                    <a:pt x="828" y="1476"/>
                    <a:pt x="831" y="1474"/>
                    <a:pt x="829" y="1470"/>
                  </a:cubicBezTo>
                  <a:cubicBezTo>
                    <a:pt x="829" y="1469"/>
                    <a:pt x="829" y="1468"/>
                    <a:pt x="828" y="1467"/>
                  </a:cubicBezTo>
                  <a:cubicBezTo>
                    <a:pt x="828" y="1464"/>
                    <a:pt x="829" y="1461"/>
                    <a:pt x="831" y="1459"/>
                  </a:cubicBezTo>
                  <a:cubicBezTo>
                    <a:pt x="833" y="1457"/>
                    <a:pt x="834" y="1456"/>
                    <a:pt x="835" y="1454"/>
                  </a:cubicBezTo>
                  <a:cubicBezTo>
                    <a:pt x="835" y="1454"/>
                    <a:pt x="835" y="1454"/>
                    <a:pt x="835" y="1454"/>
                  </a:cubicBezTo>
                  <a:cubicBezTo>
                    <a:pt x="835" y="1454"/>
                    <a:pt x="835" y="1454"/>
                    <a:pt x="835" y="1454"/>
                  </a:cubicBezTo>
                  <a:cubicBezTo>
                    <a:pt x="834" y="1453"/>
                    <a:pt x="833" y="1453"/>
                    <a:pt x="832" y="1453"/>
                  </a:cubicBezTo>
                  <a:cubicBezTo>
                    <a:pt x="831" y="1453"/>
                    <a:pt x="832" y="1452"/>
                    <a:pt x="832" y="1452"/>
                  </a:cubicBezTo>
                  <a:cubicBezTo>
                    <a:pt x="833" y="1451"/>
                    <a:pt x="833" y="1451"/>
                    <a:pt x="833" y="1451"/>
                  </a:cubicBezTo>
                  <a:cubicBezTo>
                    <a:pt x="834" y="1452"/>
                    <a:pt x="834" y="1453"/>
                    <a:pt x="835" y="1454"/>
                  </a:cubicBezTo>
                  <a:cubicBezTo>
                    <a:pt x="835" y="1454"/>
                    <a:pt x="835" y="1454"/>
                    <a:pt x="835" y="1454"/>
                  </a:cubicBezTo>
                  <a:cubicBezTo>
                    <a:pt x="835" y="1454"/>
                    <a:pt x="835" y="1454"/>
                    <a:pt x="835" y="1454"/>
                  </a:cubicBezTo>
                  <a:cubicBezTo>
                    <a:pt x="836" y="1454"/>
                    <a:pt x="837" y="1454"/>
                    <a:pt x="837" y="1454"/>
                  </a:cubicBezTo>
                  <a:cubicBezTo>
                    <a:pt x="840" y="1454"/>
                    <a:pt x="842" y="1452"/>
                    <a:pt x="841" y="1450"/>
                  </a:cubicBezTo>
                  <a:cubicBezTo>
                    <a:pt x="841" y="1448"/>
                    <a:pt x="840" y="1446"/>
                    <a:pt x="840" y="1445"/>
                  </a:cubicBezTo>
                  <a:cubicBezTo>
                    <a:pt x="840" y="1444"/>
                    <a:pt x="838" y="1443"/>
                    <a:pt x="837" y="1444"/>
                  </a:cubicBezTo>
                  <a:cubicBezTo>
                    <a:pt x="836" y="1444"/>
                    <a:pt x="836" y="1444"/>
                    <a:pt x="835" y="1445"/>
                  </a:cubicBezTo>
                  <a:cubicBezTo>
                    <a:pt x="831" y="1446"/>
                    <a:pt x="828" y="1445"/>
                    <a:pt x="827" y="1441"/>
                  </a:cubicBezTo>
                  <a:cubicBezTo>
                    <a:pt x="827" y="1439"/>
                    <a:pt x="826" y="1437"/>
                    <a:pt x="826" y="1435"/>
                  </a:cubicBezTo>
                  <a:cubicBezTo>
                    <a:pt x="825" y="1434"/>
                    <a:pt x="825" y="1433"/>
                    <a:pt x="825" y="1433"/>
                  </a:cubicBezTo>
                  <a:cubicBezTo>
                    <a:pt x="825" y="1431"/>
                    <a:pt x="827" y="1430"/>
                    <a:pt x="828" y="1430"/>
                  </a:cubicBezTo>
                  <a:cubicBezTo>
                    <a:pt x="830" y="1431"/>
                    <a:pt x="832" y="1432"/>
                    <a:pt x="834" y="1433"/>
                  </a:cubicBezTo>
                  <a:cubicBezTo>
                    <a:pt x="837" y="1434"/>
                    <a:pt x="840" y="1435"/>
                    <a:pt x="843" y="1434"/>
                  </a:cubicBezTo>
                  <a:cubicBezTo>
                    <a:pt x="846" y="1434"/>
                    <a:pt x="850" y="1430"/>
                    <a:pt x="850" y="1427"/>
                  </a:cubicBezTo>
                  <a:cubicBezTo>
                    <a:pt x="850" y="1425"/>
                    <a:pt x="849" y="1423"/>
                    <a:pt x="849" y="1421"/>
                  </a:cubicBezTo>
                  <a:cubicBezTo>
                    <a:pt x="849" y="1418"/>
                    <a:pt x="850" y="1416"/>
                    <a:pt x="850" y="1413"/>
                  </a:cubicBezTo>
                  <a:cubicBezTo>
                    <a:pt x="850" y="1413"/>
                    <a:pt x="850" y="1413"/>
                    <a:pt x="850" y="1412"/>
                  </a:cubicBezTo>
                  <a:cubicBezTo>
                    <a:pt x="850" y="1412"/>
                    <a:pt x="849" y="1411"/>
                    <a:pt x="849" y="1410"/>
                  </a:cubicBezTo>
                  <a:cubicBezTo>
                    <a:pt x="849" y="1408"/>
                    <a:pt x="850" y="1406"/>
                    <a:pt x="852" y="1407"/>
                  </a:cubicBezTo>
                  <a:cubicBezTo>
                    <a:pt x="860" y="1409"/>
                    <a:pt x="869" y="1408"/>
                    <a:pt x="877" y="1405"/>
                  </a:cubicBezTo>
                  <a:cubicBezTo>
                    <a:pt x="879" y="1404"/>
                    <a:pt x="881" y="1403"/>
                    <a:pt x="883" y="1402"/>
                  </a:cubicBezTo>
                  <a:cubicBezTo>
                    <a:pt x="886" y="1401"/>
                    <a:pt x="890" y="1399"/>
                    <a:pt x="890" y="1395"/>
                  </a:cubicBezTo>
                  <a:cubicBezTo>
                    <a:pt x="891" y="1392"/>
                    <a:pt x="893" y="1390"/>
                    <a:pt x="894" y="1388"/>
                  </a:cubicBezTo>
                  <a:cubicBezTo>
                    <a:pt x="894" y="1386"/>
                    <a:pt x="894" y="1385"/>
                    <a:pt x="895" y="1383"/>
                  </a:cubicBezTo>
                  <a:cubicBezTo>
                    <a:pt x="895" y="1382"/>
                    <a:pt x="894" y="1379"/>
                    <a:pt x="893" y="1379"/>
                  </a:cubicBezTo>
                  <a:cubicBezTo>
                    <a:pt x="892" y="1378"/>
                    <a:pt x="891" y="1378"/>
                    <a:pt x="890" y="1377"/>
                  </a:cubicBezTo>
                  <a:cubicBezTo>
                    <a:pt x="888" y="1376"/>
                    <a:pt x="888" y="1375"/>
                    <a:pt x="888" y="1374"/>
                  </a:cubicBezTo>
                  <a:cubicBezTo>
                    <a:pt x="888" y="1373"/>
                    <a:pt x="888" y="1372"/>
                    <a:pt x="889" y="1371"/>
                  </a:cubicBezTo>
                  <a:cubicBezTo>
                    <a:pt x="890" y="1368"/>
                    <a:pt x="889" y="1366"/>
                    <a:pt x="887" y="1364"/>
                  </a:cubicBezTo>
                  <a:cubicBezTo>
                    <a:pt x="884" y="1362"/>
                    <a:pt x="881" y="1361"/>
                    <a:pt x="879" y="1358"/>
                  </a:cubicBezTo>
                  <a:cubicBezTo>
                    <a:pt x="879" y="1358"/>
                    <a:pt x="878" y="1358"/>
                    <a:pt x="878" y="1358"/>
                  </a:cubicBezTo>
                  <a:cubicBezTo>
                    <a:pt x="878" y="1358"/>
                    <a:pt x="878" y="1358"/>
                    <a:pt x="878" y="1358"/>
                  </a:cubicBezTo>
                  <a:cubicBezTo>
                    <a:pt x="878" y="1358"/>
                    <a:pt x="878" y="1357"/>
                    <a:pt x="878" y="1357"/>
                  </a:cubicBezTo>
                  <a:cubicBezTo>
                    <a:pt x="878" y="1357"/>
                    <a:pt x="878" y="1357"/>
                    <a:pt x="878" y="1358"/>
                  </a:cubicBezTo>
                  <a:cubicBezTo>
                    <a:pt x="878" y="1358"/>
                    <a:pt x="878" y="1358"/>
                    <a:pt x="878" y="1358"/>
                  </a:cubicBezTo>
                  <a:cubicBezTo>
                    <a:pt x="878" y="1358"/>
                    <a:pt x="878" y="1358"/>
                    <a:pt x="879" y="1358"/>
                  </a:cubicBezTo>
                  <a:cubicBezTo>
                    <a:pt x="879" y="1358"/>
                    <a:pt x="879" y="1358"/>
                    <a:pt x="879" y="1358"/>
                  </a:cubicBezTo>
                  <a:cubicBezTo>
                    <a:pt x="884" y="1359"/>
                    <a:pt x="890" y="1359"/>
                    <a:pt x="895" y="1362"/>
                  </a:cubicBezTo>
                  <a:cubicBezTo>
                    <a:pt x="896" y="1362"/>
                    <a:pt x="897" y="1362"/>
                    <a:pt x="898" y="1363"/>
                  </a:cubicBezTo>
                  <a:cubicBezTo>
                    <a:pt x="900" y="1363"/>
                    <a:pt x="903" y="1363"/>
                    <a:pt x="905" y="1363"/>
                  </a:cubicBezTo>
                  <a:cubicBezTo>
                    <a:pt x="910" y="1363"/>
                    <a:pt x="915" y="1361"/>
                    <a:pt x="918" y="1356"/>
                  </a:cubicBezTo>
                  <a:cubicBezTo>
                    <a:pt x="920" y="1353"/>
                    <a:pt x="920" y="1350"/>
                    <a:pt x="923" y="1348"/>
                  </a:cubicBezTo>
                  <a:cubicBezTo>
                    <a:pt x="926" y="1346"/>
                    <a:pt x="927" y="1343"/>
                    <a:pt x="928" y="1340"/>
                  </a:cubicBezTo>
                  <a:cubicBezTo>
                    <a:pt x="929" y="1336"/>
                    <a:pt x="930" y="1333"/>
                    <a:pt x="931" y="1329"/>
                  </a:cubicBezTo>
                  <a:cubicBezTo>
                    <a:pt x="931" y="1329"/>
                    <a:pt x="931" y="1329"/>
                    <a:pt x="931" y="1329"/>
                  </a:cubicBezTo>
                  <a:cubicBezTo>
                    <a:pt x="931" y="1329"/>
                    <a:pt x="931" y="1329"/>
                    <a:pt x="931" y="1329"/>
                  </a:cubicBezTo>
                  <a:cubicBezTo>
                    <a:pt x="931" y="1329"/>
                    <a:pt x="931" y="1329"/>
                    <a:pt x="931" y="1329"/>
                  </a:cubicBezTo>
                  <a:cubicBezTo>
                    <a:pt x="930" y="1326"/>
                    <a:pt x="930" y="1325"/>
                    <a:pt x="933" y="1323"/>
                  </a:cubicBezTo>
                  <a:cubicBezTo>
                    <a:pt x="933" y="1323"/>
                    <a:pt x="934" y="1323"/>
                    <a:pt x="935" y="1322"/>
                  </a:cubicBezTo>
                  <a:cubicBezTo>
                    <a:pt x="936" y="1320"/>
                    <a:pt x="937" y="1317"/>
                    <a:pt x="939" y="1315"/>
                  </a:cubicBezTo>
                  <a:cubicBezTo>
                    <a:pt x="939" y="1314"/>
                    <a:pt x="940" y="1313"/>
                    <a:pt x="940" y="1313"/>
                  </a:cubicBezTo>
                  <a:cubicBezTo>
                    <a:pt x="941" y="1314"/>
                    <a:pt x="941" y="1314"/>
                    <a:pt x="942" y="1315"/>
                  </a:cubicBezTo>
                  <a:cubicBezTo>
                    <a:pt x="942" y="1316"/>
                    <a:pt x="942" y="1317"/>
                    <a:pt x="942" y="1318"/>
                  </a:cubicBezTo>
                  <a:cubicBezTo>
                    <a:pt x="944" y="1318"/>
                    <a:pt x="945" y="1316"/>
                    <a:pt x="946" y="1314"/>
                  </a:cubicBezTo>
                  <a:cubicBezTo>
                    <a:pt x="949" y="1307"/>
                    <a:pt x="953" y="1300"/>
                    <a:pt x="957" y="1294"/>
                  </a:cubicBezTo>
                  <a:cubicBezTo>
                    <a:pt x="960" y="1290"/>
                    <a:pt x="962" y="1285"/>
                    <a:pt x="959" y="1279"/>
                  </a:cubicBezTo>
                  <a:cubicBezTo>
                    <a:pt x="959" y="1279"/>
                    <a:pt x="959" y="1278"/>
                    <a:pt x="959" y="1277"/>
                  </a:cubicBezTo>
                  <a:cubicBezTo>
                    <a:pt x="958" y="1270"/>
                    <a:pt x="959" y="1265"/>
                    <a:pt x="964" y="1260"/>
                  </a:cubicBezTo>
                  <a:cubicBezTo>
                    <a:pt x="967" y="1258"/>
                    <a:pt x="969" y="1256"/>
                    <a:pt x="971" y="1254"/>
                  </a:cubicBezTo>
                  <a:cubicBezTo>
                    <a:pt x="975" y="1250"/>
                    <a:pt x="979" y="1248"/>
                    <a:pt x="983" y="1246"/>
                  </a:cubicBezTo>
                  <a:cubicBezTo>
                    <a:pt x="986" y="1246"/>
                    <a:pt x="988" y="1245"/>
                    <a:pt x="990" y="1243"/>
                  </a:cubicBezTo>
                  <a:cubicBezTo>
                    <a:pt x="992" y="1241"/>
                    <a:pt x="994" y="1240"/>
                    <a:pt x="994" y="1238"/>
                  </a:cubicBezTo>
                  <a:cubicBezTo>
                    <a:pt x="994" y="1237"/>
                    <a:pt x="996" y="1237"/>
                    <a:pt x="996" y="1237"/>
                  </a:cubicBezTo>
                  <a:cubicBezTo>
                    <a:pt x="999" y="1237"/>
                    <a:pt x="1001" y="1237"/>
                    <a:pt x="1003" y="1237"/>
                  </a:cubicBezTo>
                  <a:cubicBezTo>
                    <a:pt x="1005" y="1236"/>
                    <a:pt x="1007" y="1237"/>
                    <a:pt x="1010" y="1237"/>
                  </a:cubicBezTo>
                  <a:cubicBezTo>
                    <a:pt x="1014" y="1237"/>
                    <a:pt x="1018" y="1236"/>
                    <a:pt x="1021" y="1232"/>
                  </a:cubicBezTo>
                  <a:cubicBezTo>
                    <a:pt x="1022" y="1230"/>
                    <a:pt x="1024" y="1230"/>
                    <a:pt x="1026" y="1229"/>
                  </a:cubicBezTo>
                  <a:cubicBezTo>
                    <a:pt x="1028" y="1228"/>
                    <a:pt x="1028" y="1226"/>
                    <a:pt x="1028" y="1225"/>
                  </a:cubicBezTo>
                  <a:cubicBezTo>
                    <a:pt x="1027" y="1223"/>
                    <a:pt x="1028" y="1221"/>
                    <a:pt x="1029" y="1219"/>
                  </a:cubicBezTo>
                  <a:cubicBezTo>
                    <a:pt x="1031" y="1215"/>
                    <a:pt x="1033" y="1211"/>
                    <a:pt x="1035" y="1208"/>
                  </a:cubicBezTo>
                  <a:cubicBezTo>
                    <a:pt x="1037" y="1205"/>
                    <a:pt x="1038" y="1202"/>
                    <a:pt x="1038" y="1198"/>
                  </a:cubicBezTo>
                  <a:cubicBezTo>
                    <a:pt x="1037" y="1196"/>
                    <a:pt x="1037" y="1193"/>
                    <a:pt x="1039" y="1191"/>
                  </a:cubicBezTo>
                  <a:cubicBezTo>
                    <a:pt x="1042" y="1187"/>
                    <a:pt x="1043" y="1182"/>
                    <a:pt x="1043" y="1177"/>
                  </a:cubicBezTo>
                  <a:cubicBezTo>
                    <a:pt x="1043" y="1171"/>
                    <a:pt x="1043" y="1165"/>
                    <a:pt x="1043" y="1159"/>
                  </a:cubicBezTo>
                  <a:cubicBezTo>
                    <a:pt x="1043" y="1155"/>
                    <a:pt x="1043" y="1151"/>
                    <a:pt x="1043" y="1147"/>
                  </a:cubicBezTo>
                  <a:cubicBezTo>
                    <a:pt x="1043" y="1145"/>
                    <a:pt x="1043" y="1143"/>
                    <a:pt x="1045" y="1142"/>
                  </a:cubicBezTo>
                  <a:cubicBezTo>
                    <a:pt x="1051" y="1140"/>
                    <a:pt x="1053" y="1136"/>
                    <a:pt x="1055" y="1131"/>
                  </a:cubicBezTo>
                  <a:cubicBezTo>
                    <a:pt x="1056" y="1130"/>
                    <a:pt x="1056" y="1129"/>
                    <a:pt x="1057" y="1128"/>
                  </a:cubicBezTo>
                  <a:cubicBezTo>
                    <a:pt x="1058" y="1125"/>
                    <a:pt x="1060" y="1122"/>
                    <a:pt x="1063" y="1120"/>
                  </a:cubicBezTo>
                  <a:cubicBezTo>
                    <a:pt x="1066" y="1117"/>
                    <a:pt x="1069" y="1114"/>
                    <a:pt x="1072" y="1111"/>
                  </a:cubicBezTo>
                  <a:cubicBezTo>
                    <a:pt x="1074" y="1108"/>
                    <a:pt x="1077" y="1105"/>
                    <a:pt x="1078" y="1101"/>
                  </a:cubicBezTo>
                  <a:cubicBezTo>
                    <a:pt x="1080" y="1097"/>
                    <a:pt x="1081" y="1089"/>
                    <a:pt x="1080" y="1086"/>
                  </a:cubicBezTo>
                  <a:cubicBezTo>
                    <a:pt x="1078" y="1081"/>
                    <a:pt x="1076" y="1076"/>
                    <a:pt x="1074" y="1071"/>
                  </a:cubicBezTo>
                  <a:close/>
                  <a:moveTo>
                    <a:pt x="701" y="573"/>
                  </a:moveTo>
                  <a:cubicBezTo>
                    <a:pt x="701" y="573"/>
                    <a:pt x="701" y="572"/>
                    <a:pt x="702" y="572"/>
                  </a:cubicBezTo>
                  <a:cubicBezTo>
                    <a:pt x="703" y="572"/>
                    <a:pt x="705" y="571"/>
                    <a:pt x="707" y="570"/>
                  </a:cubicBezTo>
                  <a:cubicBezTo>
                    <a:pt x="711" y="570"/>
                    <a:pt x="714" y="570"/>
                    <a:pt x="718" y="570"/>
                  </a:cubicBezTo>
                  <a:cubicBezTo>
                    <a:pt x="721" y="570"/>
                    <a:pt x="722" y="569"/>
                    <a:pt x="724" y="567"/>
                  </a:cubicBezTo>
                  <a:cubicBezTo>
                    <a:pt x="725" y="567"/>
                    <a:pt x="725" y="567"/>
                    <a:pt x="726" y="567"/>
                  </a:cubicBezTo>
                  <a:cubicBezTo>
                    <a:pt x="726" y="567"/>
                    <a:pt x="727" y="567"/>
                    <a:pt x="727" y="567"/>
                  </a:cubicBezTo>
                  <a:cubicBezTo>
                    <a:pt x="728" y="569"/>
                    <a:pt x="728" y="572"/>
                    <a:pt x="727" y="573"/>
                  </a:cubicBezTo>
                  <a:cubicBezTo>
                    <a:pt x="724" y="576"/>
                    <a:pt x="721" y="579"/>
                    <a:pt x="717" y="577"/>
                  </a:cubicBezTo>
                  <a:cubicBezTo>
                    <a:pt x="712" y="575"/>
                    <a:pt x="706" y="577"/>
                    <a:pt x="701" y="576"/>
                  </a:cubicBezTo>
                  <a:cubicBezTo>
                    <a:pt x="701" y="576"/>
                    <a:pt x="700" y="575"/>
                    <a:pt x="700" y="575"/>
                  </a:cubicBezTo>
                  <a:cubicBezTo>
                    <a:pt x="700" y="574"/>
                    <a:pt x="700" y="573"/>
                    <a:pt x="701" y="573"/>
                  </a:cubicBezTo>
                  <a:close/>
                  <a:moveTo>
                    <a:pt x="699" y="583"/>
                  </a:moveTo>
                  <a:cubicBezTo>
                    <a:pt x="699" y="584"/>
                    <a:pt x="699" y="585"/>
                    <a:pt x="698" y="585"/>
                  </a:cubicBezTo>
                  <a:cubicBezTo>
                    <a:pt x="694" y="587"/>
                    <a:pt x="690" y="589"/>
                    <a:pt x="686" y="591"/>
                  </a:cubicBezTo>
                  <a:cubicBezTo>
                    <a:pt x="683" y="592"/>
                    <a:pt x="680" y="593"/>
                    <a:pt x="677" y="595"/>
                  </a:cubicBezTo>
                  <a:cubicBezTo>
                    <a:pt x="674" y="596"/>
                    <a:pt x="671" y="597"/>
                    <a:pt x="667" y="597"/>
                  </a:cubicBezTo>
                  <a:cubicBezTo>
                    <a:pt x="666" y="597"/>
                    <a:pt x="664" y="596"/>
                    <a:pt x="663" y="595"/>
                  </a:cubicBezTo>
                  <a:cubicBezTo>
                    <a:pt x="662" y="595"/>
                    <a:pt x="663" y="592"/>
                    <a:pt x="664" y="591"/>
                  </a:cubicBezTo>
                  <a:cubicBezTo>
                    <a:pt x="664" y="591"/>
                    <a:pt x="664" y="591"/>
                    <a:pt x="665" y="591"/>
                  </a:cubicBezTo>
                  <a:cubicBezTo>
                    <a:pt x="670" y="590"/>
                    <a:pt x="675" y="588"/>
                    <a:pt x="679" y="585"/>
                  </a:cubicBezTo>
                  <a:cubicBezTo>
                    <a:pt x="681" y="584"/>
                    <a:pt x="682" y="584"/>
                    <a:pt x="684" y="584"/>
                  </a:cubicBezTo>
                  <a:cubicBezTo>
                    <a:pt x="687" y="585"/>
                    <a:pt x="689" y="585"/>
                    <a:pt x="691" y="584"/>
                  </a:cubicBezTo>
                  <a:cubicBezTo>
                    <a:pt x="693" y="583"/>
                    <a:pt x="694" y="583"/>
                    <a:pt x="696" y="582"/>
                  </a:cubicBezTo>
                  <a:cubicBezTo>
                    <a:pt x="697" y="582"/>
                    <a:pt x="699" y="582"/>
                    <a:pt x="699" y="583"/>
                  </a:cubicBezTo>
                  <a:close/>
                  <a:moveTo>
                    <a:pt x="666" y="537"/>
                  </a:moveTo>
                  <a:cubicBezTo>
                    <a:pt x="674" y="539"/>
                    <a:pt x="682" y="540"/>
                    <a:pt x="689" y="543"/>
                  </a:cubicBezTo>
                  <a:cubicBezTo>
                    <a:pt x="691" y="544"/>
                    <a:pt x="692" y="544"/>
                    <a:pt x="692" y="545"/>
                  </a:cubicBezTo>
                  <a:cubicBezTo>
                    <a:pt x="694" y="548"/>
                    <a:pt x="695" y="551"/>
                    <a:pt x="697" y="554"/>
                  </a:cubicBezTo>
                  <a:cubicBezTo>
                    <a:pt x="698" y="556"/>
                    <a:pt x="696" y="557"/>
                    <a:pt x="696" y="558"/>
                  </a:cubicBezTo>
                  <a:cubicBezTo>
                    <a:pt x="695" y="559"/>
                    <a:pt x="694" y="559"/>
                    <a:pt x="693" y="559"/>
                  </a:cubicBezTo>
                  <a:cubicBezTo>
                    <a:pt x="690" y="558"/>
                    <a:pt x="689" y="556"/>
                    <a:pt x="687" y="554"/>
                  </a:cubicBezTo>
                  <a:cubicBezTo>
                    <a:pt x="687" y="554"/>
                    <a:pt x="686" y="554"/>
                    <a:pt x="685" y="554"/>
                  </a:cubicBezTo>
                  <a:cubicBezTo>
                    <a:pt x="685" y="554"/>
                    <a:pt x="685" y="554"/>
                    <a:pt x="685" y="555"/>
                  </a:cubicBezTo>
                  <a:cubicBezTo>
                    <a:pt x="684" y="556"/>
                    <a:pt x="685" y="557"/>
                    <a:pt x="684" y="558"/>
                  </a:cubicBezTo>
                  <a:cubicBezTo>
                    <a:pt x="681" y="563"/>
                    <a:pt x="679" y="568"/>
                    <a:pt x="678" y="573"/>
                  </a:cubicBezTo>
                  <a:cubicBezTo>
                    <a:pt x="678" y="574"/>
                    <a:pt x="677" y="574"/>
                    <a:pt x="676" y="575"/>
                  </a:cubicBezTo>
                  <a:cubicBezTo>
                    <a:pt x="676" y="575"/>
                    <a:pt x="674" y="575"/>
                    <a:pt x="674" y="574"/>
                  </a:cubicBezTo>
                  <a:cubicBezTo>
                    <a:pt x="673" y="572"/>
                    <a:pt x="673" y="570"/>
                    <a:pt x="672" y="567"/>
                  </a:cubicBezTo>
                  <a:cubicBezTo>
                    <a:pt x="672" y="566"/>
                    <a:pt x="670" y="565"/>
                    <a:pt x="668" y="565"/>
                  </a:cubicBezTo>
                  <a:cubicBezTo>
                    <a:pt x="667" y="566"/>
                    <a:pt x="666" y="567"/>
                    <a:pt x="665" y="567"/>
                  </a:cubicBezTo>
                  <a:cubicBezTo>
                    <a:pt x="664" y="568"/>
                    <a:pt x="663" y="568"/>
                    <a:pt x="663" y="567"/>
                  </a:cubicBezTo>
                  <a:cubicBezTo>
                    <a:pt x="663" y="567"/>
                    <a:pt x="663" y="566"/>
                    <a:pt x="663" y="566"/>
                  </a:cubicBezTo>
                  <a:cubicBezTo>
                    <a:pt x="664" y="565"/>
                    <a:pt x="665" y="563"/>
                    <a:pt x="666" y="562"/>
                  </a:cubicBezTo>
                  <a:cubicBezTo>
                    <a:pt x="668" y="559"/>
                    <a:pt x="669" y="556"/>
                    <a:pt x="668" y="552"/>
                  </a:cubicBezTo>
                  <a:cubicBezTo>
                    <a:pt x="667" y="551"/>
                    <a:pt x="666" y="550"/>
                    <a:pt x="665" y="549"/>
                  </a:cubicBezTo>
                  <a:cubicBezTo>
                    <a:pt x="663" y="547"/>
                    <a:pt x="661" y="546"/>
                    <a:pt x="660" y="545"/>
                  </a:cubicBezTo>
                  <a:cubicBezTo>
                    <a:pt x="659" y="544"/>
                    <a:pt x="658" y="543"/>
                    <a:pt x="658" y="543"/>
                  </a:cubicBezTo>
                  <a:cubicBezTo>
                    <a:pt x="658" y="543"/>
                    <a:pt x="657" y="543"/>
                    <a:pt x="657" y="543"/>
                  </a:cubicBezTo>
                  <a:cubicBezTo>
                    <a:pt x="657" y="543"/>
                    <a:pt x="657" y="543"/>
                    <a:pt x="657" y="543"/>
                  </a:cubicBezTo>
                  <a:cubicBezTo>
                    <a:pt x="655" y="544"/>
                    <a:pt x="654" y="546"/>
                    <a:pt x="652" y="548"/>
                  </a:cubicBezTo>
                  <a:cubicBezTo>
                    <a:pt x="651" y="549"/>
                    <a:pt x="650" y="551"/>
                    <a:pt x="648" y="551"/>
                  </a:cubicBezTo>
                  <a:cubicBezTo>
                    <a:pt x="645" y="551"/>
                    <a:pt x="643" y="553"/>
                    <a:pt x="642" y="555"/>
                  </a:cubicBezTo>
                  <a:cubicBezTo>
                    <a:pt x="639" y="561"/>
                    <a:pt x="636" y="567"/>
                    <a:pt x="637" y="575"/>
                  </a:cubicBezTo>
                  <a:cubicBezTo>
                    <a:pt x="637" y="582"/>
                    <a:pt x="633" y="586"/>
                    <a:pt x="628" y="590"/>
                  </a:cubicBezTo>
                  <a:cubicBezTo>
                    <a:pt x="626" y="591"/>
                    <a:pt x="624" y="590"/>
                    <a:pt x="624" y="588"/>
                  </a:cubicBezTo>
                  <a:cubicBezTo>
                    <a:pt x="623" y="582"/>
                    <a:pt x="622" y="576"/>
                    <a:pt x="626" y="570"/>
                  </a:cubicBezTo>
                  <a:cubicBezTo>
                    <a:pt x="628" y="567"/>
                    <a:pt x="628" y="563"/>
                    <a:pt x="630" y="559"/>
                  </a:cubicBezTo>
                  <a:cubicBezTo>
                    <a:pt x="631" y="557"/>
                    <a:pt x="631" y="555"/>
                    <a:pt x="630" y="553"/>
                  </a:cubicBezTo>
                  <a:cubicBezTo>
                    <a:pt x="630" y="553"/>
                    <a:pt x="630" y="552"/>
                    <a:pt x="630" y="551"/>
                  </a:cubicBezTo>
                  <a:cubicBezTo>
                    <a:pt x="630" y="551"/>
                    <a:pt x="630" y="551"/>
                    <a:pt x="630" y="550"/>
                  </a:cubicBezTo>
                  <a:cubicBezTo>
                    <a:pt x="640" y="540"/>
                    <a:pt x="637" y="542"/>
                    <a:pt x="650" y="540"/>
                  </a:cubicBezTo>
                  <a:cubicBezTo>
                    <a:pt x="653" y="539"/>
                    <a:pt x="655" y="541"/>
                    <a:pt x="657" y="543"/>
                  </a:cubicBezTo>
                  <a:cubicBezTo>
                    <a:pt x="657" y="542"/>
                    <a:pt x="657" y="542"/>
                    <a:pt x="658" y="542"/>
                  </a:cubicBezTo>
                  <a:cubicBezTo>
                    <a:pt x="658" y="542"/>
                    <a:pt x="658" y="542"/>
                    <a:pt x="658" y="543"/>
                  </a:cubicBezTo>
                  <a:cubicBezTo>
                    <a:pt x="660" y="542"/>
                    <a:pt x="662" y="541"/>
                    <a:pt x="664" y="541"/>
                  </a:cubicBezTo>
                  <a:cubicBezTo>
                    <a:pt x="664" y="540"/>
                    <a:pt x="665" y="539"/>
                    <a:pt x="665" y="539"/>
                  </a:cubicBezTo>
                  <a:cubicBezTo>
                    <a:pt x="666" y="538"/>
                    <a:pt x="666" y="537"/>
                    <a:pt x="666" y="537"/>
                  </a:cubicBezTo>
                  <a:close/>
                  <a:moveTo>
                    <a:pt x="612" y="517"/>
                  </a:moveTo>
                  <a:cubicBezTo>
                    <a:pt x="616" y="515"/>
                    <a:pt x="621" y="514"/>
                    <a:pt x="625" y="510"/>
                  </a:cubicBezTo>
                  <a:cubicBezTo>
                    <a:pt x="629" y="508"/>
                    <a:pt x="634" y="507"/>
                    <a:pt x="637" y="504"/>
                  </a:cubicBezTo>
                  <a:cubicBezTo>
                    <a:pt x="638" y="503"/>
                    <a:pt x="640" y="503"/>
                    <a:pt x="641" y="503"/>
                  </a:cubicBezTo>
                  <a:cubicBezTo>
                    <a:pt x="642" y="504"/>
                    <a:pt x="643" y="504"/>
                    <a:pt x="644" y="505"/>
                  </a:cubicBezTo>
                  <a:cubicBezTo>
                    <a:pt x="649" y="505"/>
                    <a:pt x="651" y="507"/>
                    <a:pt x="652" y="512"/>
                  </a:cubicBezTo>
                  <a:cubicBezTo>
                    <a:pt x="653" y="514"/>
                    <a:pt x="654" y="516"/>
                    <a:pt x="657" y="516"/>
                  </a:cubicBezTo>
                  <a:cubicBezTo>
                    <a:pt x="660" y="517"/>
                    <a:pt x="660" y="518"/>
                    <a:pt x="660" y="521"/>
                  </a:cubicBezTo>
                  <a:cubicBezTo>
                    <a:pt x="660" y="524"/>
                    <a:pt x="661" y="527"/>
                    <a:pt x="661" y="531"/>
                  </a:cubicBezTo>
                  <a:cubicBezTo>
                    <a:pt x="661" y="532"/>
                    <a:pt x="660" y="533"/>
                    <a:pt x="658" y="532"/>
                  </a:cubicBezTo>
                  <a:cubicBezTo>
                    <a:pt x="657" y="531"/>
                    <a:pt x="656" y="531"/>
                    <a:pt x="654" y="531"/>
                  </a:cubicBezTo>
                  <a:cubicBezTo>
                    <a:pt x="651" y="531"/>
                    <a:pt x="648" y="531"/>
                    <a:pt x="645" y="532"/>
                  </a:cubicBezTo>
                  <a:cubicBezTo>
                    <a:pt x="641" y="533"/>
                    <a:pt x="638" y="532"/>
                    <a:pt x="636" y="529"/>
                  </a:cubicBezTo>
                  <a:cubicBezTo>
                    <a:pt x="636" y="528"/>
                    <a:pt x="635" y="528"/>
                    <a:pt x="634" y="527"/>
                  </a:cubicBezTo>
                  <a:cubicBezTo>
                    <a:pt x="634" y="527"/>
                    <a:pt x="632" y="527"/>
                    <a:pt x="632" y="525"/>
                  </a:cubicBezTo>
                  <a:cubicBezTo>
                    <a:pt x="632" y="524"/>
                    <a:pt x="633" y="524"/>
                    <a:pt x="634" y="523"/>
                  </a:cubicBezTo>
                  <a:cubicBezTo>
                    <a:pt x="635" y="522"/>
                    <a:pt x="635" y="521"/>
                    <a:pt x="634" y="521"/>
                  </a:cubicBezTo>
                  <a:cubicBezTo>
                    <a:pt x="634" y="521"/>
                    <a:pt x="633" y="521"/>
                    <a:pt x="633" y="520"/>
                  </a:cubicBezTo>
                  <a:cubicBezTo>
                    <a:pt x="632" y="520"/>
                    <a:pt x="631" y="520"/>
                    <a:pt x="631" y="521"/>
                  </a:cubicBezTo>
                  <a:cubicBezTo>
                    <a:pt x="630" y="521"/>
                    <a:pt x="629" y="521"/>
                    <a:pt x="629" y="522"/>
                  </a:cubicBezTo>
                  <a:cubicBezTo>
                    <a:pt x="624" y="525"/>
                    <a:pt x="619" y="526"/>
                    <a:pt x="614" y="528"/>
                  </a:cubicBezTo>
                  <a:cubicBezTo>
                    <a:pt x="611" y="529"/>
                    <a:pt x="609" y="530"/>
                    <a:pt x="607" y="526"/>
                  </a:cubicBezTo>
                  <a:cubicBezTo>
                    <a:pt x="605" y="524"/>
                    <a:pt x="603" y="525"/>
                    <a:pt x="601" y="525"/>
                  </a:cubicBezTo>
                  <a:cubicBezTo>
                    <a:pt x="600" y="525"/>
                    <a:pt x="600" y="525"/>
                    <a:pt x="600" y="525"/>
                  </a:cubicBezTo>
                  <a:cubicBezTo>
                    <a:pt x="600" y="525"/>
                    <a:pt x="600" y="525"/>
                    <a:pt x="600" y="525"/>
                  </a:cubicBezTo>
                  <a:cubicBezTo>
                    <a:pt x="600" y="525"/>
                    <a:pt x="599" y="526"/>
                    <a:pt x="599" y="526"/>
                  </a:cubicBezTo>
                  <a:cubicBezTo>
                    <a:pt x="599" y="526"/>
                    <a:pt x="599" y="525"/>
                    <a:pt x="600" y="525"/>
                  </a:cubicBezTo>
                  <a:cubicBezTo>
                    <a:pt x="600" y="525"/>
                    <a:pt x="600" y="525"/>
                    <a:pt x="600" y="525"/>
                  </a:cubicBezTo>
                  <a:cubicBezTo>
                    <a:pt x="600" y="525"/>
                    <a:pt x="600" y="525"/>
                    <a:pt x="600" y="525"/>
                  </a:cubicBezTo>
                  <a:cubicBezTo>
                    <a:pt x="600" y="525"/>
                    <a:pt x="600" y="525"/>
                    <a:pt x="601" y="525"/>
                  </a:cubicBezTo>
                  <a:cubicBezTo>
                    <a:pt x="603" y="521"/>
                    <a:pt x="607" y="518"/>
                    <a:pt x="612" y="517"/>
                  </a:cubicBezTo>
                  <a:close/>
                  <a:moveTo>
                    <a:pt x="736" y="932"/>
                  </a:moveTo>
                  <a:cubicBezTo>
                    <a:pt x="736" y="932"/>
                    <a:pt x="735" y="934"/>
                    <a:pt x="734" y="934"/>
                  </a:cubicBezTo>
                  <a:cubicBezTo>
                    <a:pt x="734" y="933"/>
                    <a:pt x="733" y="933"/>
                    <a:pt x="732" y="932"/>
                  </a:cubicBezTo>
                  <a:cubicBezTo>
                    <a:pt x="731" y="929"/>
                    <a:pt x="731" y="928"/>
                    <a:pt x="734" y="925"/>
                  </a:cubicBezTo>
                  <a:cubicBezTo>
                    <a:pt x="734" y="924"/>
                    <a:pt x="735" y="924"/>
                    <a:pt x="736" y="924"/>
                  </a:cubicBezTo>
                  <a:cubicBezTo>
                    <a:pt x="736" y="924"/>
                    <a:pt x="736" y="925"/>
                    <a:pt x="736" y="925"/>
                  </a:cubicBezTo>
                  <a:cubicBezTo>
                    <a:pt x="736" y="926"/>
                    <a:pt x="737" y="927"/>
                    <a:pt x="737" y="929"/>
                  </a:cubicBezTo>
                  <a:cubicBezTo>
                    <a:pt x="737" y="930"/>
                    <a:pt x="737" y="931"/>
                    <a:pt x="736" y="932"/>
                  </a:cubicBezTo>
                  <a:close/>
                  <a:moveTo>
                    <a:pt x="929" y="1026"/>
                  </a:moveTo>
                  <a:cubicBezTo>
                    <a:pt x="928" y="1027"/>
                    <a:pt x="927" y="1028"/>
                    <a:pt x="926" y="1027"/>
                  </a:cubicBezTo>
                  <a:cubicBezTo>
                    <a:pt x="925" y="1026"/>
                    <a:pt x="924" y="1025"/>
                    <a:pt x="925" y="1024"/>
                  </a:cubicBezTo>
                  <a:cubicBezTo>
                    <a:pt x="925" y="1024"/>
                    <a:pt x="926" y="1023"/>
                    <a:pt x="926" y="1022"/>
                  </a:cubicBezTo>
                  <a:cubicBezTo>
                    <a:pt x="926" y="1023"/>
                    <a:pt x="926" y="1023"/>
                    <a:pt x="927" y="1024"/>
                  </a:cubicBezTo>
                  <a:cubicBezTo>
                    <a:pt x="927" y="1025"/>
                    <a:pt x="928" y="1025"/>
                    <a:pt x="929" y="1025"/>
                  </a:cubicBezTo>
                  <a:cubicBezTo>
                    <a:pt x="930" y="1025"/>
                    <a:pt x="930" y="1025"/>
                    <a:pt x="930" y="1024"/>
                  </a:cubicBezTo>
                  <a:cubicBezTo>
                    <a:pt x="930" y="1025"/>
                    <a:pt x="930" y="1026"/>
                    <a:pt x="929" y="1026"/>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Oval 18"/>
            <p:cNvSpPr>
              <a:spLocks noChangeArrowheads="1"/>
            </p:cNvSpPr>
            <p:nvPr/>
          </p:nvSpPr>
          <p:spPr bwMode="auto">
            <a:xfrm>
              <a:off x="1768" y="1463"/>
              <a:ext cx="1" cy="1"/>
            </a:xfrm>
            <a:prstGeom prst="ellipse">
              <a:avLst/>
            </a:pr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Freeform 19"/>
            <p:cNvSpPr>
              <a:spLocks/>
            </p:cNvSpPr>
            <p:nvPr/>
          </p:nvSpPr>
          <p:spPr bwMode="auto">
            <a:xfrm>
              <a:off x="3091" y="10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9" name="Freeform 20"/>
            <p:cNvSpPr>
              <a:spLocks/>
            </p:cNvSpPr>
            <p:nvPr/>
          </p:nvSpPr>
          <p:spPr bwMode="auto">
            <a:xfrm>
              <a:off x="2959" y="324"/>
              <a:ext cx="766" cy="961"/>
            </a:xfrm>
            <a:custGeom>
              <a:avLst/>
              <a:gdLst>
                <a:gd name="T0" fmla="*/ 272 w 395"/>
                <a:gd name="T1" fmla="*/ 336 h 495"/>
                <a:gd name="T2" fmla="*/ 301 w 395"/>
                <a:gd name="T3" fmla="*/ 338 h 495"/>
                <a:gd name="T4" fmla="*/ 286 w 395"/>
                <a:gd name="T5" fmla="*/ 288 h 495"/>
                <a:gd name="T6" fmla="*/ 308 w 395"/>
                <a:gd name="T7" fmla="*/ 291 h 495"/>
                <a:gd name="T8" fmla="*/ 292 w 395"/>
                <a:gd name="T9" fmla="*/ 275 h 495"/>
                <a:gd name="T10" fmla="*/ 320 w 395"/>
                <a:gd name="T11" fmla="*/ 276 h 495"/>
                <a:gd name="T12" fmla="*/ 329 w 395"/>
                <a:gd name="T13" fmla="*/ 254 h 495"/>
                <a:gd name="T14" fmla="*/ 329 w 395"/>
                <a:gd name="T15" fmla="*/ 227 h 495"/>
                <a:gd name="T16" fmla="*/ 323 w 395"/>
                <a:gd name="T17" fmla="*/ 213 h 495"/>
                <a:gd name="T18" fmla="*/ 338 w 395"/>
                <a:gd name="T19" fmla="*/ 223 h 495"/>
                <a:gd name="T20" fmla="*/ 333 w 395"/>
                <a:gd name="T21" fmla="*/ 191 h 495"/>
                <a:gd name="T22" fmla="*/ 342 w 395"/>
                <a:gd name="T23" fmla="*/ 162 h 495"/>
                <a:gd name="T24" fmla="*/ 358 w 395"/>
                <a:gd name="T25" fmla="*/ 111 h 495"/>
                <a:gd name="T26" fmla="*/ 379 w 395"/>
                <a:gd name="T27" fmla="*/ 100 h 495"/>
                <a:gd name="T28" fmla="*/ 358 w 395"/>
                <a:gd name="T29" fmla="*/ 81 h 495"/>
                <a:gd name="T30" fmla="*/ 317 w 395"/>
                <a:gd name="T31" fmla="*/ 101 h 495"/>
                <a:gd name="T32" fmla="*/ 339 w 395"/>
                <a:gd name="T33" fmla="*/ 79 h 495"/>
                <a:gd name="T34" fmla="*/ 310 w 395"/>
                <a:gd name="T35" fmla="*/ 76 h 495"/>
                <a:gd name="T36" fmla="*/ 279 w 395"/>
                <a:gd name="T37" fmla="*/ 67 h 495"/>
                <a:gd name="T38" fmla="*/ 337 w 395"/>
                <a:gd name="T39" fmla="*/ 58 h 495"/>
                <a:gd name="T40" fmla="*/ 327 w 395"/>
                <a:gd name="T41" fmla="*/ 34 h 495"/>
                <a:gd name="T42" fmla="*/ 268 w 395"/>
                <a:gd name="T43" fmla="*/ 27 h 495"/>
                <a:gd name="T44" fmla="*/ 323 w 395"/>
                <a:gd name="T45" fmla="*/ 18 h 495"/>
                <a:gd name="T46" fmla="*/ 257 w 395"/>
                <a:gd name="T47" fmla="*/ 10 h 495"/>
                <a:gd name="T48" fmla="*/ 248 w 395"/>
                <a:gd name="T49" fmla="*/ 10 h 495"/>
                <a:gd name="T50" fmla="*/ 223 w 395"/>
                <a:gd name="T51" fmla="*/ 16 h 495"/>
                <a:gd name="T52" fmla="*/ 207 w 395"/>
                <a:gd name="T53" fmla="*/ 45 h 495"/>
                <a:gd name="T54" fmla="*/ 193 w 395"/>
                <a:gd name="T55" fmla="*/ 36 h 495"/>
                <a:gd name="T56" fmla="*/ 172 w 395"/>
                <a:gd name="T57" fmla="*/ 55 h 495"/>
                <a:gd name="T58" fmla="*/ 166 w 395"/>
                <a:gd name="T59" fmla="*/ 45 h 495"/>
                <a:gd name="T60" fmla="*/ 156 w 395"/>
                <a:gd name="T61" fmla="*/ 55 h 495"/>
                <a:gd name="T62" fmla="*/ 161 w 395"/>
                <a:gd name="T63" fmla="*/ 29 h 495"/>
                <a:gd name="T64" fmla="*/ 121 w 395"/>
                <a:gd name="T65" fmla="*/ 38 h 495"/>
                <a:gd name="T66" fmla="*/ 92 w 395"/>
                <a:gd name="T67" fmla="*/ 58 h 495"/>
                <a:gd name="T68" fmla="*/ 73 w 395"/>
                <a:gd name="T69" fmla="*/ 88 h 495"/>
                <a:gd name="T70" fmla="*/ 56 w 395"/>
                <a:gd name="T71" fmla="*/ 109 h 495"/>
                <a:gd name="T72" fmla="*/ 11 w 395"/>
                <a:gd name="T73" fmla="*/ 139 h 495"/>
                <a:gd name="T74" fmla="*/ 25 w 395"/>
                <a:gd name="T75" fmla="*/ 147 h 495"/>
                <a:gd name="T76" fmla="*/ 4 w 395"/>
                <a:gd name="T77" fmla="*/ 153 h 495"/>
                <a:gd name="T78" fmla="*/ 23 w 395"/>
                <a:gd name="T79" fmla="*/ 184 h 495"/>
                <a:gd name="T80" fmla="*/ 71 w 395"/>
                <a:gd name="T81" fmla="*/ 206 h 495"/>
                <a:gd name="T82" fmla="*/ 73 w 395"/>
                <a:gd name="T83" fmla="*/ 236 h 495"/>
                <a:gd name="T84" fmla="*/ 76 w 395"/>
                <a:gd name="T85" fmla="*/ 266 h 495"/>
                <a:gd name="T86" fmla="*/ 71 w 395"/>
                <a:gd name="T87" fmla="*/ 281 h 495"/>
                <a:gd name="T88" fmla="*/ 65 w 395"/>
                <a:gd name="T89" fmla="*/ 297 h 495"/>
                <a:gd name="T90" fmla="*/ 86 w 395"/>
                <a:gd name="T91" fmla="*/ 296 h 495"/>
                <a:gd name="T92" fmla="*/ 84 w 395"/>
                <a:gd name="T93" fmla="*/ 313 h 495"/>
                <a:gd name="T94" fmla="*/ 70 w 395"/>
                <a:gd name="T95" fmla="*/ 310 h 495"/>
                <a:gd name="T96" fmla="*/ 66 w 395"/>
                <a:gd name="T97" fmla="*/ 340 h 495"/>
                <a:gd name="T98" fmla="*/ 75 w 395"/>
                <a:gd name="T99" fmla="*/ 325 h 495"/>
                <a:gd name="T100" fmla="*/ 87 w 395"/>
                <a:gd name="T101" fmla="*/ 342 h 495"/>
                <a:gd name="T102" fmla="*/ 70 w 395"/>
                <a:gd name="T103" fmla="*/ 360 h 495"/>
                <a:gd name="T104" fmla="*/ 56 w 395"/>
                <a:gd name="T105" fmla="*/ 382 h 495"/>
                <a:gd name="T106" fmla="*/ 58 w 395"/>
                <a:gd name="T107" fmla="*/ 384 h 495"/>
                <a:gd name="T108" fmla="*/ 67 w 395"/>
                <a:gd name="T109" fmla="*/ 422 h 495"/>
                <a:gd name="T110" fmla="*/ 60 w 395"/>
                <a:gd name="T111" fmla="*/ 434 h 495"/>
                <a:gd name="T112" fmla="*/ 67 w 395"/>
                <a:gd name="T113" fmla="*/ 455 h 495"/>
                <a:gd name="T114" fmla="*/ 91 w 395"/>
                <a:gd name="T115" fmla="*/ 480 h 495"/>
                <a:gd name="T116" fmla="*/ 125 w 395"/>
                <a:gd name="T117" fmla="*/ 471 h 495"/>
                <a:gd name="T118" fmla="*/ 129 w 395"/>
                <a:gd name="T119" fmla="*/ 457 h 495"/>
                <a:gd name="T120" fmla="*/ 149 w 395"/>
                <a:gd name="T121" fmla="*/ 425 h 495"/>
                <a:gd name="T122" fmla="*/ 194 w 395"/>
                <a:gd name="T123" fmla="*/ 403 h 495"/>
                <a:gd name="T124" fmla="*/ 245 w 395"/>
                <a:gd name="T125" fmla="*/ 37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5" h="495">
                  <a:moveTo>
                    <a:pt x="298" y="345"/>
                  </a:moveTo>
                  <a:cubicBezTo>
                    <a:pt x="298" y="345"/>
                    <a:pt x="298" y="344"/>
                    <a:pt x="298" y="343"/>
                  </a:cubicBezTo>
                  <a:cubicBezTo>
                    <a:pt x="298" y="343"/>
                    <a:pt x="298" y="343"/>
                    <a:pt x="297" y="343"/>
                  </a:cubicBezTo>
                  <a:cubicBezTo>
                    <a:pt x="293" y="341"/>
                    <a:pt x="288" y="342"/>
                    <a:pt x="284" y="340"/>
                  </a:cubicBezTo>
                  <a:cubicBezTo>
                    <a:pt x="281" y="338"/>
                    <a:pt x="278" y="338"/>
                    <a:pt x="274" y="339"/>
                  </a:cubicBezTo>
                  <a:cubicBezTo>
                    <a:pt x="274" y="339"/>
                    <a:pt x="273" y="339"/>
                    <a:pt x="272" y="339"/>
                  </a:cubicBezTo>
                  <a:cubicBezTo>
                    <a:pt x="272" y="339"/>
                    <a:pt x="272" y="338"/>
                    <a:pt x="271" y="338"/>
                  </a:cubicBezTo>
                  <a:cubicBezTo>
                    <a:pt x="271" y="337"/>
                    <a:pt x="271" y="337"/>
                    <a:pt x="272" y="336"/>
                  </a:cubicBezTo>
                  <a:cubicBezTo>
                    <a:pt x="273" y="336"/>
                    <a:pt x="275" y="335"/>
                    <a:pt x="277" y="335"/>
                  </a:cubicBezTo>
                  <a:cubicBezTo>
                    <a:pt x="279" y="334"/>
                    <a:pt x="280" y="332"/>
                    <a:pt x="280" y="329"/>
                  </a:cubicBezTo>
                  <a:cubicBezTo>
                    <a:pt x="280" y="327"/>
                    <a:pt x="279" y="325"/>
                    <a:pt x="279" y="323"/>
                  </a:cubicBezTo>
                  <a:cubicBezTo>
                    <a:pt x="279" y="322"/>
                    <a:pt x="281" y="320"/>
                    <a:pt x="281" y="321"/>
                  </a:cubicBezTo>
                  <a:cubicBezTo>
                    <a:pt x="282" y="321"/>
                    <a:pt x="283" y="321"/>
                    <a:pt x="283" y="322"/>
                  </a:cubicBezTo>
                  <a:cubicBezTo>
                    <a:pt x="285" y="326"/>
                    <a:pt x="286" y="330"/>
                    <a:pt x="289" y="334"/>
                  </a:cubicBezTo>
                  <a:cubicBezTo>
                    <a:pt x="291" y="336"/>
                    <a:pt x="293" y="338"/>
                    <a:pt x="296" y="338"/>
                  </a:cubicBezTo>
                  <a:cubicBezTo>
                    <a:pt x="298" y="338"/>
                    <a:pt x="299" y="338"/>
                    <a:pt x="301" y="338"/>
                  </a:cubicBezTo>
                  <a:cubicBezTo>
                    <a:pt x="305" y="338"/>
                    <a:pt x="306" y="337"/>
                    <a:pt x="306" y="334"/>
                  </a:cubicBezTo>
                  <a:cubicBezTo>
                    <a:pt x="306" y="330"/>
                    <a:pt x="306" y="327"/>
                    <a:pt x="306" y="324"/>
                  </a:cubicBezTo>
                  <a:cubicBezTo>
                    <a:pt x="307" y="320"/>
                    <a:pt x="303" y="318"/>
                    <a:pt x="304" y="314"/>
                  </a:cubicBezTo>
                  <a:cubicBezTo>
                    <a:pt x="304" y="313"/>
                    <a:pt x="303" y="312"/>
                    <a:pt x="303" y="311"/>
                  </a:cubicBezTo>
                  <a:cubicBezTo>
                    <a:pt x="301" y="307"/>
                    <a:pt x="298" y="304"/>
                    <a:pt x="294" y="301"/>
                  </a:cubicBezTo>
                  <a:cubicBezTo>
                    <a:pt x="292" y="300"/>
                    <a:pt x="291" y="299"/>
                    <a:pt x="290" y="298"/>
                  </a:cubicBezTo>
                  <a:cubicBezTo>
                    <a:pt x="289" y="297"/>
                    <a:pt x="288" y="296"/>
                    <a:pt x="288" y="295"/>
                  </a:cubicBezTo>
                  <a:cubicBezTo>
                    <a:pt x="287" y="293"/>
                    <a:pt x="287" y="290"/>
                    <a:pt x="286" y="288"/>
                  </a:cubicBezTo>
                  <a:cubicBezTo>
                    <a:pt x="286" y="287"/>
                    <a:pt x="287" y="286"/>
                    <a:pt x="287" y="286"/>
                  </a:cubicBezTo>
                  <a:cubicBezTo>
                    <a:pt x="288" y="286"/>
                    <a:pt x="289" y="286"/>
                    <a:pt x="289" y="286"/>
                  </a:cubicBezTo>
                  <a:cubicBezTo>
                    <a:pt x="290" y="287"/>
                    <a:pt x="290" y="288"/>
                    <a:pt x="290" y="289"/>
                  </a:cubicBezTo>
                  <a:cubicBezTo>
                    <a:pt x="290" y="293"/>
                    <a:pt x="292" y="296"/>
                    <a:pt x="295" y="298"/>
                  </a:cubicBezTo>
                  <a:cubicBezTo>
                    <a:pt x="298" y="300"/>
                    <a:pt x="299" y="302"/>
                    <a:pt x="302" y="303"/>
                  </a:cubicBezTo>
                  <a:cubicBezTo>
                    <a:pt x="303" y="303"/>
                    <a:pt x="305" y="302"/>
                    <a:pt x="305" y="301"/>
                  </a:cubicBezTo>
                  <a:cubicBezTo>
                    <a:pt x="305" y="300"/>
                    <a:pt x="305" y="298"/>
                    <a:pt x="306" y="296"/>
                  </a:cubicBezTo>
                  <a:cubicBezTo>
                    <a:pt x="306" y="294"/>
                    <a:pt x="307" y="293"/>
                    <a:pt x="308" y="291"/>
                  </a:cubicBezTo>
                  <a:cubicBezTo>
                    <a:pt x="309" y="290"/>
                    <a:pt x="308" y="288"/>
                    <a:pt x="307" y="287"/>
                  </a:cubicBezTo>
                  <a:cubicBezTo>
                    <a:pt x="304" y="286"/>
                    <a:pt x="302" y="284"/>
                    <a:pt x="300" y="282"/>
                  </a:cubicBezTo>
                  <a:cubicBezTo>
                    <a:pt x="299" y="282"/>
                    <a:pt x="299" y="281"/>
                    <a:pt x="299" y="280"/>
                  </a:cubicBezTo>
                  <a:cubicBezTo>
                    <a:pt x="298" y="280"/>
                    <a:pt x="298" y="280"/>
                    <a:pt x="298" y="280"/>
                  </a:cubicBezTo>
                  <a:cubicBezTo>
                    <a:pt x="298" y="279"/>
                    <a:pt x="298" y="279"/>
                    <a:pt x="298" y="279"/>
                  </a:cubicBezTo>
                  <a:cubicBezTo>
                    <a:pt x="295" y="279"/>
                    <a:pt x="293" y="278"/>
                    <a:pt x="291" y="276"/>
                  </a:cubicBezTo>
                  <a:cubicBezTo>
                    <a:pt x="291" y="276"/>
                    <a:pt x="291" y="276"/>
                    <a:pt x="291" y="276"/>
                  </a:cubicBezTo>
                  <a:cubicBezTo>
                    <a:pt x="292" y="275"/>
                    <a:pt x="292" y="275"/>
                    <a:pt x="292" y="275"/>
                  </a:cubicBezTo>
                  <a:cubicBezTo>
                    <a:pt x="293" y="275"/>
                    <a:pt x="294" y="275"/>
                    <a:pt x="295" y="275"/>
                  </a:cubicBezTo>
                  <a:cubicBezTo>
                    <a:pt x="296" y="277"/>
                    <a:pt x="297" y="278"/>
                    <a:pt x="298" y="279"/>
                  </a:cubicBezTo>
                  <a:cubicBezTo>
                    <a:pt x="298" y="279"/>
                    <a:pt x="298" y="279"/>
                    <a:pt x="298" y="279"/>
                  </a:cubicBezTo>
                  <a:cubicBezTo>
                    <a:pt x="299" y="279"/>
                    <a:pt x="299" y="280"/>
                    <a:pt x="299" y="280"/>
                  </a:cubicBezTo>
                  <a:cubicBezTo>
                    <a:pt x="299" y="280"/>
                    <a:pt x="300" y="281"/>
                    <a:pt x="301" y="281"/>
                  </a:cubicBezTo>
                  <a:cubicBezTo>
                    <a:pt x="304" y="282"/>
                    <a:pt x="306" y="283"/>
                    <a:pt x="309" y="281"/>
                  </a:cubicBezTo>
                  <a:cubicBezTo>
                    <a:pt x="311" y="279"/>
                    <a:pt x="314" y="279"/>
                    <a:pt x="317" y="278"/>
                  </a:cubicBezTo>
                  <a:cubicBezTo>
                    <a:pt x="318" y="278"/>
                    <a:pt x="319" y="277"/>
                    <a:pt x="320" y="276"/>
                  </a:cubicBezTo>
                  <a:cubicBezTo>
                    <a:pt x="320" y="275"/>
                    <a:pt x="321" y="273"/>
                    <a:pt x="321" y="272"/>
                  </a:cubicBezTo>
                  <a:cubicBezTo>
                    <a:pt x="321" y="270"/>
                    <a:pt x="321" y="269"/>
                    <a:pt x="319" y="268"/>
                  </a:cubicBezTo>
                  <a:cubicBezTo>
                    <a:pt x="316" y="268"/>
                    <a:pt x="313" y="266"/>
                    <a:pt x="311" y="265"/>
                  </a:cubicBezTo>
                  <a:cubicBezTo>
                    <a:pt x="311" y="265"/>
                    <a:pt x="310" y="264"/>
                    <a:pt x="311" y="264"/>
                  </a:cubicBezTo>
                  <a:cubicBezTo>
                    <a:pt x="311" y="263"/>
                    <a:pt x="312" y="263"/>
                    <a:pt x="312" y="263"/>
                  </a:cubicBezTo>
                  <a:cubicBezTo>
                    <a:pt x="316" y="265"/>
                    <a:pt x="319" y="266"/>
                    <a:pt x="323" y="263"/>
                  </a:cubicBezTo>
                  <a:cubicBezTo>
                    <a:pt x="323" y="262"/>
                    <a:pt x="325" y="263"/>
                    <a:pt x="326" y="263"/>
                  </a:cubicBezTo>
                  <a:cubicBezTo>
                    <a:pt x="330" y="262"/>
                    <a:pt x="332" y="256"/>
                    <a:pt x="329" y="254"/>
                  </a:cubicBezTo>
                  <a:cubicBezTo>
                    <a:pt x="327" y="252"/>
                    <a:pt x="326" y="251"/>
                    <a:pt x="326" y="248"/>
                  </a:cubicBezTo>
                  <a:cubicBezTo>
                    <a:pt x="326" y="248"/>
                    <a:pt x="325" y="247"/>
                    <a:pt x="324" y="246"/>
                  </a:cubicBezTo>
                  <a:cubicBezTo>
                    <a:pt x="323" y="245"/>
                    <a:pt x="323" y="245"/>
                    <a:pt x="323" y="244"/>
                  </a:cubicBezTo>
                  <a:cubicBezTo>
                    <a:pt x="323" y="243"/>
                    <a:pt x="324" y="243"/>
                    <a:pt x="325" y="243"/>
                  </a:cubicBezTo>
                  <a:cubicBezTo>
                    <a:pt x="326" y="243"/>
                    <a:pt x="327" y="244"/>
                    <a:pt x="328" y="243"/>
                  </a:cubicBezTo>
                  <a:cubicBezTo>
                    <a:pt x="330" y="243"/>
                    <a:pt x="330" y="241"/>
                    <a:pt x="330" y="240"/>
                  </a:cubicBezTo>
                  <a:cubicBezTo>
                    <a:pt x="331" y="237"/>
                    <a:pt x="331" y="235"/>
                    <a:pt x="331" y="232"/>
                  </a:cubicBezTo>
                  <a:cubicBezTo>
                    <a:pt x="331" y="230"/>
                    <a:pt x="331" y="228"/>
                    <a:pt x="329" y="227"/>
                  </a:cubicBezTo>
                  <a:cubicBezTo>
                    <a:pt x="327" y="225"/>
                    <a:pt x="328" y="224"/>
                    <a:pt x="330" y="223"/>
                  </a:cubicBezTo>
                  <a:cubicBezTo>
                    <a:pt x="330" y="222"/>
                    <a:pt x="330" y="221"/>
                    <a:pt x="329" y="220"/>
                  </a:cubicBezTo>
                  <a:cubicBezTo>
                    <a:pt x="327" y="219"/>
                    <a:pt x="325" y="219"/>
                    <a:pt x="323" y="217"/>
                  </a:cubicBezTo>
                  <a:cubicBezTo>
                    <a:pt x="323" y="217"/>
                    <a:pt x="322" y="217"/>
                    <a:pt x="321" y="217"/>
                  </a:cubicBezTo>
                  <a:cubicBezTo>
                    <a:pt x="320" y="216"/>
                    <a:pt x="319" y="215"/>
                    <a:pt x="319" y="214"/>
                  </a:cubicBezTo>
                  <a:cubicBezTo>
                    <a:pt x="319" y="212"/>
                    <a:pt x="320" y="211"/>
                    <a:pt x="321" y="210"/>
                  </a:cubicBezTo>
                  <a:cubicBezTo>
                    <a:pt x="322" y="211"/>
                    <a:pt x="322" y="212"/>
                    <a:pt x="323" y="213"/>
                  </a:cubicBezTo>
                  <a:cubicBezTo>
                    <a:pt x="323" y="213"/>
                    <a:pt x="323" y="213"/>
                    <a:pt x="323" y="213"/>
                  </a:cubicBezTo>
                  <a:cubicBezTo>
                    <a:pt x="323" y="213"/>
                    <a:pt x="323" y="213"/>
                    <a:pt x="323" y="213"/>
                  </a:cubicBezTo>
                  <a:cubicBezTo>
                    <a:pt x="323" y="212"/>
                    <a:pt x="322" y="211"/>
                    <a:pt x="321" y="210"/>
                  </a:cubicBezTo>
                  <a:cubicBezTo>
                    <a:pt x="321" y="210"/>
                    <a:pt x="321" y="210"/>
                    <a:pt x="321" y="210"/>
                  </a:cubicBezTo>
                  <a:cubicBezTo>
                    <a:pt x="322" y="209"/>
                    <a:pt x="324" y="207"/>
                    <a:pt x="326" y="205"/>
                  </a:cubicBezTo>
                  <a:cubicBezTo>
                    <a:pt x="327" y="204"/>
                    <a:pt x="330" y="204"/>
                    <a:pt x="331" y="205"/>
                  </a:cubicBezTo>
                  <a:cubicBezTo>
                    <a:pt x="331" y="205"/>
                    <a:pt x="331" y="205"/>
                    <a:pt x="331" y="205"/>
                  </a:cubicBezTo>
                  <a:cubicBezTo>
                    <a:pt x="334" y="208"/>
                    <a:pt x="337" y="209"/>
                    <a:pt x="336" y="214"/>
                  </a:cubicBezTo>
                  <a:cubicBezTo>
                    <a:pt x="336" y="217"/>
                    <a:pt x="336" y="220"/>
                    <a:pt x="338" y="223"/>
                  </a:cubicBezTo>
                  <a:cubicBezTo>
                    <a:pt x="338" y="223"/>
                    <a:pt x="338" y="223"/>
                    <a:pt x="338" y="223"/>
                  </a:cubicBezTo>
                  <a:cubicBezTo>
                    <a:pt x="339" y="222"/>
                    <a:pt x="339" y="221"/>
                    <a:pt x="339" y="220"/>
                  </a:cubicBezTo>
                  <a:cubicBezTo>
                    <a:pt x="339" y="216"/>
                    <a:pt x="339" y="212"/>
                    <a:pt x="342" y="209"/>
                  </a:cubicBezTo>
                  <a:cubicBezTo>
                    <a:pt x="343" y="206"/>
                    <a:pt x="344" y="202"/>
                    <a:pt x="344" y="199"/>
                  </a:cubicBezTo>
                  <a:cubicBezTo>
                    <a:pt x="344" y="197"/>
                    <a:pt x="342" y="195"/>
                    <a:pt x="341" y="195"/>
                  </a:cubicBezTo>
                  <a:cubicBezTo>
                    <a:pt x="339" y="194"/>
                    <a:pt x="338" y="194"/>
                    <a:pt x="336" y="194"/>
                  </a:cubicBezTo>
                  <a:cubicBezTo>
                    <a:pt x="335" y="194"/>
                    <a:pt x="334" y="193"/>
                    <a:pt x="333" y="192"/>
                  </a:cubicBezTo>
                  <a:cubicBezTo>
                    <a:pt x="333" y="192"/>
                    <a:pt x="333" y="191"/>
                    <a:pt x="333" y="191"/>
                  </a:cubicBezTo>
                  <a:cubicBezTo>
                    <a:pt x="333" y="191"/>
                    <a:pt x="334" y="190"/>
                    <a:pt x="334" y="190"/>
                  </a:cubicBezTo>
                  <a:cubicBezTo>
                    <a:pt x="339" y="189"/>
                    <a:pt x="339" y="188"/>
                    <a:pt x="337" y="185"/>
                  </a:cubicBezTo>
                  <a:cubicBezTo>
                    <a:pt x="336" y="184"/>
                    <a:pt x="335" y="182"/>
                    <a:pt x="334" y="181"/>
                  </a:cubicBezTo>
                  <a:cubicBezTo>
                    <a:pt x="333" y="180"/>
                    <a:pt x="332" y="179"/>
                    <a:pt x="331" y="178"/>
                  </a:cubicBezTo>
                  <a:cubicBezTo>
                    <a:pt x="331" y="178"/>
                    <a:pt x="331" y="177"/>
                    <a:pt x="331" y="177"/>
                  </a:cubicBezTo>
                  <a:cubicBezTo>
                    <a:pt x="331" y="177"/>
                    <a:pt x="332" y="176"/>
                    <a:pt x="332" y="176"/>
                  </a:cubicBezTo>
                  <a:cubicBezTo>
                    <a:pt x="335" y="178"/>
                    <a:pt x="337" y="177"/>
                    <a:pt x="338" y="174"/>
                  </a:cubicBezTo>
                  <a:cubicBezTo>
                    <a:pt x="339" y="170"/>
                    <a:pt x="341" y="166"/>
                    <a:pt x="342" y="162"/>
                  </a:cubicBezTo>
                  <a:cubicBezTo>
                    <a:pt x="342" y="152"/>
                    <a:pt x="346" y="143"/>
                    <a:pt x="352" y="136"/>
                  </a:cubicBezTo>
                  <a:cubicBezTo>
                    <a:pt x="354" y="133"/>
                    <a:pt x="356" y="131"/>
                    <a:pt x="358" y="128"/>
                  </a:cubicBezTo>
                  <a:cubicBezTo>
                    <a:pt x="358" y="128"/>
                    <a:pt x="358" y="126"/>
                    <a:pt x="358" y="125"/>
                  </a:cubicBezTo>
                  <a:cubicBezTo>
                    <a:pt x="357" y="123"/>
                    <a:pt x="357" y="122"/>
                    <a:pt x="360" y="122"/>
                  </a:cubicBezTo>
                  <a:cubicBezTo>
                    <a:pt x="363" y="121"/>
                    <a:pt x="365" y="119"/>
                    <a:pt x="367" y="117"/>
                  </a:cubicBezTo>
                  <a:cubicBezTo>
                    <a:pt x="368" y="116"/>
                    <a:pt x="367" y="113"/>
                    <a:pt x="366" y="113"/>
                  </a:cubicBezTo>
                  <a:cubicBezTo>
                    <a:pt x="365" y="113"/>
                    <a:pt x="364" y="112"/>
                    <a:pt x="363" y="112"/>
                  </a:cubicBezTo>
                  <a:cubicBezTo>
                    <a:pt x="361" y="112"/>
                    <a:pt x="360" y="112"/>
                    <a:pt x="358" y="111"/>
                  </a:cubicBezTo>
                  <a:cubicBezTo>
                    <a:pt x="358" y="111"/>
                    <a:pt x="358" y="111"/>
                    <a:pt x="358" y="111"/>
                  </a:cubicBezTo>
                  <a:cubicBezTo>
                    <a:pt x="358" y="110"/>
                    <a:pt x="358" y="109"/>
                    <a:pt x="359" y="109"/>
                  </a:cubicBezTo>
                  <a:cubicBezTo>
                    <a:pt x="361" y="108"/>
                    <a:pt x="363" y="109"/>
                    <a:pt x="364" y="110"/>
                  </a:cubicBezTo>
                  <a:cubicBezTo>
                    <a:pt x="367" y="111"/>
                    <a:pt x="370" y="110"/>
                    <a:pt x="373" y="109"/>
                  </a:cubicBezTo>
                  <a:cubicBezTo>
                    <a:pt x="374" y="108"/>
                    <a:pt x="375" y="108"/>
                    <a:pt x="376" y="107"/>
                  </a:cubicBezTo>
                  <a:cubicBezTo>
                    <a:pt x="377" y="107"/>
                    <a:pt x="377" y="106"/>
                    <a:pt x="377" y="104"/>
                  </a:cubicBezTo>
                  <a:cubicBezTo>
                    <a:pt x="377" y="104"/>
                    <a:pt x="377" y="103"/>
                    <a:pt x="377" y="102"/>
                  </a:cubicBezTo>
                  <a:cubicBezTo>
                    <a:pt x="377" y="101"/>
                    <a:pt x="377" y="100"/>
                    <a:pt x="379" y="100"/>
                  </a:cubicBezTo>
                  <a:cubicBezTo>
                    <a:pt x="381" y="100"/>
                    <a:pt x="384" y="100"/>
                    <a:pt x="386" y="98"/>
                  </a:cubicBezTo>
                  <a:cubicBezTo>
                    <a:pt x="387" y="97"/>
                    <a:pt x="388" y="96"/>
                    <a:pt x="389" y="95"/>
                  </a:cubicBezTo>
                  <a:cubicBezTo>
                    <a:pt x="395" y="91"/>
                    <a:pt x="395" y="88"/>
                    <a:pt x="390" y="83"/>
                  </a:cubicBezTo>
                  <a:cubicBezTo>
                    <a:pt x="390" y="82"/>
                    <a:pt x="389" y="82"/>
                    <a:pt x="389" y="81"/>
                  </a:cubicBezTo>
                  <a:cubicBezTo>
                    <a:pt x="384" y="76"/>
                    <a:pt x="378" y="74"/>
                    <a:pt x="372" y="74"/>
                  </a:cubicBezTo>
                  <a:cubicBezTo>
                    <a:pt x="368" y="74"/>
                    <a:pt x="364" y="75"/>
                    <a:pt x="361" y="76"/>
                  </a:cubicBezTo>
                  <a:cubicBezTo>
                    <a:pt x="360" y="76"/>
                    <a:pt x="360" y="77"/>
                    <a:pt x="359" y="78"/>
                  </a:cubicBezTo>
                  <a:cubicBezTo>
                    <a:pt x="359" y="79"/>
                    <a:pt x="359" y="80"/>
                    <a:pt x="358" y="81"/>
                  </a:cubicBezTo>
                  <a:cubicBezTo>
                    <a:pt x="358" y="82"/>
                    <a:pt x="356" y="83"/>
                    <a:pt x="354" y="82"/>
                  </a:cubicBezTo>
                  <a:cubicBezTo>
                    <a:pt x="353" y="82"/>
                    <a:pt x="352" y="82"/>
                    <a:pt x="351" y="81"/>
                  </a:cubicBezTo>
                  <a:cubicBezTo>
                    <a:pt x="349" y="80"/>
                    <a:pt x="348" y="80"/>
                    <a:pt x="348" y="81"/>
                  </a:cubicBezTo>
                  <a:cubicBezTo>
                    <a:pt x="344" y="87"/>
                    <a:pt x="338" y="90"/>
                    <a:pt x="332" y="92"/>
                  </a:cubicBezTo>
                  <a:cubicBezTo>
                    <a:pt x="328" y="94"/>
                    <a:pt x="324" y="94"/>
                    <a:pt x="321" y="97"/>
                  </a:cubicBezTo>
                  <a:cubicBezTo>
                    <a:pt x="321" y="97"/>
                    <a:pt x="321" y="97"/>
                    <a:pt x="321" y="97"/>
                  </a:cubicBezTo>
                  <a:cubicBezTo>
                    <a:pt x="321" y="98"/>
                    <a:pt x="320" y="98"/>
                    <a:pt x="319" y="99"/>
                  </a:cubicBezTo>
                  <a:cubicBezTo>
                    <a:pt x="318" y="100"/>
                    <a:pt x="317" y="101"/>
                    <a:pt x="317" y="101"/>
                  </a:cubicBezTo>
                  <a:cubicBezTo>
                    <a:pt x="316" y="102"/>
                    <a:pt x="316" y="102"/>
                    <a:pt x="316" y="102"/>
                  </a:cubicBezTo>
                  <a:cubicBezTo>
                    <a:pt x="316" y="101"/>
                    <a:pt x="316" y="101"/>
                    <a:pt x="316" y="101"/>
                  </a:cubicBezTo>
                  <a:cubicBezTo>
                    <a:pt x="317" y="100"/>
                    <a:pt x="318" y="100"/>
                    <a:pt x="319" y="99"/>
                  </a:cubicBezTo>
                  <a:cubicBezTo>
                    <a:pt x="320" y="98"/>
                    <a:pt x="320" y="97"/>
                    <a:pt x="321" y="97"/>
                  </a:cubicBezTo>
                  <a:cubicBezTo>
                    <a:pt x="321" y="97"/>
                    <a:pt x="321" y="97"/>
                    <a:pt x="321" y="97"/>
                  </a:cubicBezTo>
                  <a:cubicBezTo>
                    <a:pt x="322" y="96"/>
                    <a:pt x="322" y="94"/>
                    <a:pt x="322" y="94"/>
                  </a:cubicBezTo>
                  <a:cubicBezTo>
                    <a:pt x="325" y="91"/>
                    <a:pt x="327" y="88"/>
                    <a:pt x="331" y="87"/>
                  </a:cubicBezTo>
                  <a:cubicBezTo>
                    <a:pt x="335" y="86"/>
                    <a:pt x="338" y="83"/>
                    <a:pt x="339" y="79"/>
                  </a:cubicBezTo>
                  <a:cubicBezTo>
                    <a:pt x="340" y="77"/>
                    <a:pt x="340" y="76"/>
                    <a:pt x="341" y="75"/>
                  </a:cubicBezTo>
                  <a:cubicBezTo>
                    <a:pt x="344" y="67"/>
                    <a:pt x="340" y="65"/>
                    <a:pt x="333" y="66"/>
                  </a:cubicBezTo>
                  <a:cubicBezTo>
                    <a:pt x="333" y="66"/>
                    <a:pt x="332" y="66"/>
                    <a:pt x="332" y="66"/>
                  </a:cubicBezTo>
                  <a:cubicBezTo>
                    <a:pt x="331" y="66"/>
                    <a:pt x="331" y="67"/>
                    <a:pt x="330" y="67"/>
                  </a:cubicBezTo>
                  <a:cubicBezTo>
                    <a:pt x="330" y="69"/>
                    <a:pt x="329" y="71"/>
                    <a:pt x="328" y="72"/>
                  </a:cubicBezTo>
                  <a:cubicBezTo>
                    <a:pt x="328" y="75"/>
                    <a:pt x="325" y="76"/>
                    <a:pt x="323" y="76"/>
                  </a:cubicBezTo>
                  <a:cubicBezTo>
                    <a:pt x="323" y="76"/>
                    <a:pt x="322" y="76"/>
                    <a:pt x="322" y="76"/>
                  </a:cubicBezTo>
                  <a:cubicBezTo>
                    <a:pt x="318" y="74"/>
                    <a:pt x="314" y="75"/>
                    <a:pt x="310" y="76"/>
                  </a:cubicBezTo>
                  <a:cubicBezTo>
                    <a:pt x="310" y="76"/>
                    <a:pt x="309" y="75"/>
                    <a:pt x="309" y="75"/>
                  </a:cubicBezTo>
                  <a:cubicBezTo>
                    <a:pt x="309" y="75"/>
                    <a:pt x="309" y="74"/>
                    <a:pt x="310" y="74"/>
                  </a:cubicBezTo>
                  <a:cubicBezTo>
                    <a:pt x="312" y="73"/>
                    <a:pt x="314" y="73"/>
                    <a:pt x="316" y="72"/>
                  </a:cubicBezTo>
                  <a:cubicBezTo>
                    <a:pt x="318" y="71"/>
                    <a:pt x="319" y="70"/>
                    <a:pt x="320" y="68"/>
                  </a:cubicBezTo>
                  <a:cubicBezTo>
                    <a:pt x="320" y="66"/>
                    <a:pt x="319" y="64"/>
                    <a:pt x="318" y="64"/>
                  </a:cubicBezTo>
                  <a:cubicBezTo>
                    <a:pt x="315" y="63"/>
                    <a:pt x="313" y="63"/>
                    <a:pt x="310" y="62"/>
                  </a:cubicBezTo>
                  <a:cubicBezTo>
                    <a:pt x="299" y="60"/>
                    <a:pt x="295" y="60"/>
                    <a:pt x="284" y="65"/>
                  </a:cubicBezTo>
                  <a:cubicBezTo>
                    <a:pt x="282" y="65"/>
                    <a:pt x="281" y="66"/>
                    <a:pt x="279" y="67"/>
                  </a:cubicBezTo>
                  <a:cubicBezTo>
                    <a:pt x="277" y="67"/>
                    <a:pt x="275" y="68"/>
                    <a:pt x="273" y="69"/>
                  </a:cubicBezTo>
                  <a:cubicBezTo>
                    <a:pt x="273" y="69"/>
                    <a:pt x="272" y="68"/>
                    <a:pt x="272" y="67"/>
                  </a:cubicBezTo>
                  <a:cubicBezTo>
                    <a:pt x="271" y="67"/>
                    <a:pt x="272" y="66"/>
                    <a:pt x="272" y="66"/>
                  </a:cubicBezTo>
                  <a:cubicBezTo>
                    <a:pt x="273" y="66"/>
                    <a:pt x="274" y="65"/>
                    <a:pt x="276" y="64"/>
                  </a:cubicBezTo>
                  <a:cubicBezTo>
                    <a:pt x="280" y="63"/>
                    <a:pt x="284" y="62"/>
                    <a:pt x="287" y="60"/>
                  </a:cubicBezTo>
                  <a:cubicBezTo>
                    <a:pt x="294" y="57"/>
                    <a:pt x="301" y="56"/>
                    <a:pt x="308" y="58"/>
                  </a:cubicBezTo>
                  <a:cubicBezTo>
                    <a:pt x="313" y="60"/>
                    <a:pt x="318" y="60"/>
                    <a:pt x="323" y="59"/>
                  </a:cubicBezTo>
                  <a:cubicBezTo>
                    <a:pt x="328" y="59"/>
                    <a:pt x="332" y="58"/>
                    <a:pt x="337" y="58"/>
                  </a:cubicBezTo>
                  <a:cubicBezTo>
                    <a:pt x="342" y="57"/>
                    <a:pt x="346" y="54"/>
                    <a:pt x="350" y="51"/>
                  </a:cubicBezTo>
                  <a:cubicBezTo>
                    <a:pt x="352" y="50"/>
                    <a:pt x="352" y="46"/>
                    <a:pt x="350" y="44"/>
                  </a:cubicBezTo>
                  <a:cubicBezTo>
                    <a:pt x="347" y="42"/>
                    <a:pt x="345" y="40"/>
                    <a:pt x="342" y="38"/>
                  </a:cubicBezTo>
                  <a:cubicBezTo>
                    <a:pt x="337" y="35"/>
                    <a:pt x="332" y="34"/>
                    <a:pt x="327" y="36"/>
                  </a:cubicBezTo>
                  <a:cubicBezTo>
                    <a:pt x="326" y="37"/>
                    <a:pt x="325" y="36"/>
                    <a:pt x="325" y="36"/>
                  </a:cubicBezTo>
                  <a:cubicBezTo>
                    <a:pt x="324" y="36"/>
                    <a:pt x="324" y="36"/>
                    <a:pt x="324" y="36"/>
                  </a:cubicBezTo>
                  <a:cubicBezTo>
                    <a:pt x="324" y="36"/>
                    <a:pt x="324" y="35"/>
                    <a:pt x="324" y="35"/>
                  </a:cubicBezTo>
                  <a:cubicBezTo>
                    <a:pt x="325" y="35"/>
                    <a:pt x="326" y="34"/>
                    <a:pt x="327" y="34"/>
                  </a:cubicBezTo>
                  <a:cubicBezTo>
                    <a:pt x="330" y="32"/>
                    <a:pt x="331" y="29"/>
                    <a:pt x="329" y="26"/>
                  </a:cubicBezTo>
                  <a:cubicBezTo>
                    <a:pt x="328" y="25"/>
                    <a:pt x="326" y="24"/>
                    <a:pt x="325" y="24"/>
                  </a:cubicBezTo>
                  <a:cubicBezTo>
                    <a:pt x="318" y="27"/>
                    <a:pt x="311" y="26"/>
                    <a:pt x="304" y="23"/>
                  </a:cubicBezTo>
                  <a:cubicBezTo>
                    <a:pt x="302" y="23"/>
                    <a:pt x="300" y="23"/>
                    <a:pt x="298" y="23"/>
                  </a:cubicBezTo>
                  <a:cubicBezTo>
                    <a:pt x="295" y="23"/>
                    <a:pt x="292" y="24"/>
                    <a:pt x="290" y="24"/>
                  </a:cubicBezTo>
                  <a:cubicBezTo>
                    <a:pt x="286" y="25"/>
                    <a:pt x="283" y="26"/>
                    <a:pt x="279" y="25"/>
                  </a:cubicBezTo>
                  <a:cubicBezTo>
                    <a:pt x="276" y="24"/>
                    <a:pt x="273" y="25"/>
                    <a:pt x="271" y="27"/>
                  </a:cubicBezTo>
                  <a:cubicBezTo>
                    <a:pt x="270" y="27"/>
                    <a:pt x="269" y="27"/>
                    <a:pt x="268" y="27"/>
                  </a:cubicBezTo>
                  <a:cubicBezTo>
                    <a:pt x="267" y="27"/>
                    <a:pt x="267" y="27"/>
                    <a:pt x="267" y="27"/>
                  </a:cubicBezTo>
                  <a:cubicBezTo>
                    <a:pt x="267" y="27"/>
                    <a:pt x="267" y="26"/>
                    <a:pt x="267" y="26"/>
                  </a:cubicBezTo>
                  <a:cubicBezTo>
                    <a:pt x="268" y="25"/>
                    <a:pt x="270" y="24"/>
                    <a:pt x="271" y="24"/>
                  </a:cubicBezTo>
                  <a:cubicBezTo>
                    <a:pt x="274" y="24"/>
                    <a:pt x="277" y="24"/>
                    <a:pt x="280" y="23"/>
                  </a:cubicBezTo>
                  <a:cubicBezTo>
                    <a:pt x="286" y="22"/>
                    <a:pt x="291" y="22"/>
                    <a:pt x="297" y="21"/>
                  </a:cubicBezTo>
                  <a:cubicBezTo>
                    <a:pt x="301" y="21"/>
                    <a:pt x="306" y="21"/>
                    <a:pt x="310" y="22"/>
                  </a:cubicBezTo>
                  <a:cubicBezTo>
                    <a:pt x="315" y="24"/>
                    <a:pt x="319" y="22"/>
                    <a:pt x="322" y="20"/>
                  </a:cubicBezTo>
                  <a:cubicBezTo>
                    <a:pt x="323" y="20"/>
                    <a:pt x="323" y="18"/>
                    <a:pt x="323" y="18"/>
                  </a:cubicBezTo>
                  <a:cubicBezTo>
                    <a:pt x="320" y="14"/>
                    <a:pt x="316" y="11"/>
                    <a:pt x="312" y="10"/>
                  </a:cubicBezTo>
                  <a:cubicBezTo>
                    <a:pt x="304" y="8"/>
                    <a:pt x="296" y="5"/>
                    <a:pt x="288" y="3"/>
                  </a:cubicBezTo>
                  <a:cubicBezTo>
                    <a:pt x="285" y="2"/>
                    <a:pt x="281" y="2"/>
                    <a:pt x="277" y="1"/>
                  </a:cubicBezTo>
                  <a:cubicBezTo>
                    <a:pt x="273" y="0"/>
                    <a:pt x="269" y="3"/>
                    <a:pt x="265" y="2"/>
                  </a:cubicBezTo>
                  <a:cubicBezTo>
                    <a:pt x="261" y="4"/>
                    <a:pt x="260" y="7"/>
                    <a:pt x="258" y="9"/>
                  </a:cubicBezTo>
                  <a:cubicBezTo>
                    <a:pt x="258" y="10"/>
                    <a:pt x="257" y="10"/>
                    <a:pt x="257" y="10"/>
                  </a:cubicBezTo>
                  <a:cubicBezTo>
                    <a:pt x="257" y="10"/>
                    <a:pt x="257" y="10"/>
                    <a:pt x="257" y="10"/>
                  </a:cubicBezTo>
                  <a:cubicBezTo>
                    <a:pt x="257" y="10"/>
                    <a:pt x="257" y="10"/>
                    <a:pt x="257" y="10"/>
                  </a:cubicBezTo>
                  <a:cubicBezTo>
                    <a:pt x="257" y="10"/>
                    <a:pt x="257" y="10"/>
                    <a:pt x="257" y="10"/>
                  </a:cubicBezTo>
                  <a:cubicBezTo>
                    <a:pt x="257" y="11"/>
                    <a:pt x="257" y="11"/>
                    <a:pt x="257" y="12"/>
                  </a:cubicBezTo>
                  <a:cubicBezTo>
                    <a:pt x="257" y="12"/>
                    <a:pt x="257" y="12"/>
                    <a:pt x="257" y="12"/>
                  </a:cubicBezTo>
                  <a:cubicBezTo>
                    <a:pt x="258" y="13"/>
                    <a:pt x="258" y="13"/>
                    <a:pt x="258" y="13"/>
                  </a:cubicBezTo>
                  <a:cubicBezTo>
                    <a:pt x="257" y="12"/>
                    <a:pt x="257" y="12"/>
                    <a:pt x="257" y="12"/>
                  </a:cubicBezTo>
                  <a:cubicBezTo>
                    <a:pt x="257" y="12"/>
                    <a:pt x="257" y="12"/>
                    <a:pt x="257" y="12"/>
                  </a:cubicBezTo>
                  <a:cubicBezTo>
                    <a:pt x="254" y="12"/>
                    <a:pt x="252" y="11"/>
                    <a:pt x="250" y="9"/>
                  </a:cubicBezTo>
                  <a:cubicBezTo>
                    <a:pt x="249" y="9"/>
                    <a:pt x="249" y="9"/>
                    <a:pt x="248" y="10"/>
                  </a:cubicBezTo>
                  <a:cubicBezTo>
                    <a:pt x="248" y="10"/>
                    <a:pt x="248" y="10"/>
                    <a:pt x="248" y="11"/>
                  </a:cubicBezTo>
                  <a:cubicBezTo>
                    <a:pt x="248" y="12"/>
                    <a:pt x="248" y="13"/>
                    <a:pt x="249" y="14"/>
                  </a:cubicBezTo>
                  <a:cubicBezTo>
                    <a:pt x="249" y="15"/>
                    <a:pt x="249" y="15"/>
                    <a:pt x="248" y="16"/>
                  </a:cubicBezTo>
                  <a:cubicBezTo>
                    <a:pt x="248" y="16"/>
                    <a:pt x="247" y="16"/>
                    <a:pt x="246" y="16"/>
                  </a:cubicBezTo>
                  <a:cubicBezTo>
                    <a:pt x="243" y="15"/>
                    <a:pt x="240" y="14"/>
                    <a:pt x="237" y="11"/>
                  </a:cubicBezTo>
                  <a:cubicBezTo>
                    <a:pt x="235" y="10"/>
                    <a:pt x="233" y="10"/>
                    <a:pt x="231" y="11"/>
                  </a:cubicBezTo>
                  <a:cubicBezTo>
                    <a:pt x="229" y="13"/>
                    <a:pt x="227" y="14"/>
                    <a:pt x="225" y="14"/>
                  </a:cubicBezTo>
                  <a:cubicBezTo>
                    <a:pt x="223" y="14"/>
                    <a:pt x="223" y="15"/>
                    <a:pt x="223" y="16"/>
                  </a:cubicBezTo>
                  <a:cubicBezTo>
                    <a:pt x="222" y="18"/>
                    <a:pt x="222" y="21"/>
                    <a:pt x="222" y="24"/>
                  </a:cubicBezTo>
                  <a:cubicBezTo>
                    <a:pt x="222" y="25"/>
                    <a:pt x="221" y="26"/>
                    <a:pt x="220" y="27"/>
                  </a:cubicBezTo>
                  <a:cubicBezTo>
                    <a:pt x="219" y="28"/>
                    <a:pt x="218" y="29"/>
                    <a:pt x="217" y="30"/>
                  </a:cubicBezTo>
                  <a:cubicBezTo>
                    <a:pt x="216" y="31"/>
                    <a:pt x="215" y="31"/>
                    <a:pt x="215" y="31"/>
                  </a:cubicBezTo>
                  <a:cubicBezTo>
                    <a:pt x="212" y="30"/>
                    <a:pt x="210" y="28"/>
                    <a:pt x="207" y="28"/>
                  </a:cubicBezTo>
                  <a:cubicBezTo>
                    <a:pt x="207" y="28"/>
                    <a:pt x="205" y="29"/>
                    <a:pt x="205" y="30"/>
                  </a:cubicBezTo>
                  <a:cubicBezTo>
                    <a:pt x="205" y="31"/>
                    <a:pt x="205" y="32"/>
                    <a:pt x="205" y="33"/>
                  </a:cubicBezTo>
                  <a:cubicBezTo>
                    <a:pt x="205" y="37"/>
                    <a:pt x="206" y="41"/>
                    <a:pt x="207" y="45"/>
                  </a:cubicBezTo>
                  <a:cubicBezTo>
                    <a:pt x="208" y="50"/>
                    <a:pt x="208" y="56"/>
                    <a:pt x="211" y="60"/>
                  </a:cubicBezTo>
                  <a:cubicBezTo>
                    <a:pt x="211" y="61"/>
                    <a:pt x="210" y="62"/>
                    <a:pt x="209" y="62"/>
                  </a:cubicBezTo>
                  <a:cubicBezTo>
                    <a:pt x="207" y="62"/>
                    <a:pt x="205" y="63"/>
                    <a:pt x="205" y="60"/>
                  </a:cubicBezTo>
                  <a:cubicBezTo>
                    <a:pt x="204" y="58"/>
                    <a:pt x="203" y="57"/>
                    <a:pt x="201" y="56"/>
                  </a:cubicBezTo>
                  <a:cubicBezTo>
                    <a:pt x="200" y="56"/>
                    <a:pt x="201" y="56"/>
                    <a:pt x="201" y="55"/>
                  </a:cubicBezTo>
                  <a:cubicBezTo>
                    <a:pt x="203" y="53"/>
                    <a:pt x="204" y="52"/>
                    <a:pt x="202" y="51"/>
                  </a:cubicBezTo>
                  <a:cubicBezTo>
                    <a:pt x="200" y="49"/>
                    <a:pt x="198" y="48"/>
                    <a:pt x="198" y="46"/>
                  </a:cubicBezTo>
                  <a:cubicBezTo>
                    <a:pt x="196" y="42"/>
                    <a:pt x="195" y="39"/>
                    <a:pt x="193" y="36"/>
                  </a:cubicBezTo>
                  <a:cubicBezTo>
                    <a:pt x="192" y="34"/>
                    <a:pt x="191" y="32"/>
                    <a:pt x="188" y="31"/>
                  </a:cubicBezTo>
                  <a:cubicBezTo>
                    <a:pt x="187" y="30"/>
                    <a:pt x="184" y="31"/>
                    <a:pt x="184" y="32"/>
                  </a:cubicBezTo>
                  <a:cubicBezTo>
                    <a:pt x="183" y="33"/>
                    <a:pt x="183" y="34"/>
                    <a:pt x="183" y="34"/>
                  </a:cubicBezTo>
                  <a:cubicBezTo>
                    <a:pt x="181" y="39"/>
                    <a:pt x="182" y="43"/>
                    <a:pt x="182" y="48"/>
                  </a:cubicBezTo>
                  <a:cubicBezTo>
                    <a:pt x="182" y="49"/>
                    <a:pt x="181" y="51"/>
                    <a:pt x="181" y="53"/>
                  </a:cubicBezTo>
                  <a:cubicBezTo>
                    <a:pt x="179" y="55"/>
                    <a:pt x="177" y="54"/>
                    <a:pt x="175" y="54"/>
                  </a:cubicBezTo>
                  <a:cubicBezTo>
                    <a:pt x="175" y="54"/>
                    <a:pt x="175" y="53"/>
                    <a:pt x="174" y="54"/>
                  </a:cubicBezTo>
                  <a:cubicBezTo>
                    <a:pt x="174" y="54"/>
                    <a:pt x="173" y="54"/>
                    <a:pt x="172" y="55"/>
                  </a:cubicBezTo>
                  <a:cubicBezTo>
                    <a:pt x="171" y="55"/>
                    <a:pt x="171" y="54"/>
                    <a:pt x="170" y="53"/>
                  </a:cubicBezTo>
                  <a:cubicBezTo>
                    <a:pt x="170" y="51"/>
                    <a:pt x="172" y="50"/>
                    <a:pt x="172" y="48"/>
                  </a:cubicBezTo>
                  <a:cubicBezTo>
                    <a:pt x="170" y="45"/>
                    <a:pt x="171" y="41"/>
                    <a:pt x="171" y="37"/>
                  </a:cubicBezTo>
                  <a:cubicBezTo>
                    <a:pt x="171" y="36"/>
                    <a:pt x="170" y="35"/>
                    <a:pt x="170" y="34"/>
                  </a:cubicBezTo>
                  <a:cubicBezTo>
                    <a:pt x="170" y="34"/>
                    <a:pt x="169" y="33"/>
                    <a:pt x="169" y="33"/>
                  </a:cubicBezTo>
                  <a:cubicBezTo>
                    <a:pt x="168" y="34"/>
                    <a:pt x="168" y="34"/>
                    <a:pt x="167" y="34"/>
                  </a:cubicBezTo>
                  <a:cubicBezTo>
                    <a:pt x="166" y="36"/>
                    <a:pt x="166" y="38"/>
                    <a:pt x="166" y="39"/>
                  </a:cubicBezTo>
                  <a:cubicBezTo>
                    <a:pt x="166" y="41"/>
                    <a:pt x="166" y="43"/>
                    <a:pt x="166" y="45"/>
                  </a:cubicBezTo>
                  <a:cubicBezTo>
                    <a:pt x="165" y="46"/>
                    <a:pt x="163" y="48"/>
                    <a:pt x="162" y="49"/>
                  </a:cubicBezTo>
                  <a:cubicBezTo>
                    <a:pt x="162" y="49"/>
                    <a:pt x="162" y="50"/>
                    <a:pt x="162" y="50"/>
                  </a:cubicBezTo>
                  <a:cubicBezTo>
                    <a:pt x="162" y="50"/>
                    <a:pt x="162" y="50"/>
                    <a:pt x="162" y="50"/>
                  </a:cubicBezTo>
                  <a:cubicBezTo>
                    <a:pt x="161" y="51"/>
                    <a:pt x="160" y="52"/>
                    <a:pt x="159" y="52"/>
                  </a:cubicBezTo>
                  <a:cubicBezTo>
                    <a:pt x="158" y="53"/>
                    <a:pt x="157" y="54"/>
                    <a:pt x="157" y="55"/>
                  </a:cubicBezTo>
                  <a:cubicBezTo>
                    <a:pt x="157" y="55"/>
                    <a:pt x="156" y="55"/>
                    <a:pt x="156" y="55"/>
                  </a:cubicBezTo>
                  <a:cubicBezTo>
                    <a:pt x="156" y="55"/>
                    <a:pt x="156" y="56"/>
                    <a:pt x="156" y="56"/>
                  </a:cubicBezTo>
                  <a:cubicBezTo>
                    <a:pt x="156" y="56"/>
                    <a:pt x="156" y="55"/>
                    <a:pt x="156" y="55"/>
                  </a:cubicBezTo>
                  <a:cubicBezTo>
                    <a:pt x="156" y="55"/>
                    <a:pt x="156" y="55"/>
                    <a:pt x="156" y="54"/>
                  </a:cubicBezTo>
                  <a:cubicBezTo>
                    <a:pt x="157" y="54"/>
                    <a:pt x="158" y="53"/>
                    <a:pt x="159" y="52"/>
                  </a:cubicBezTo>
                  <a:cubicBezTo>
                    <a:pt x="160" y="51"/>
                    <a:pt x="161" y="51"/>
                    <a:pt x="162" y="50"/>
                  </a:cubicBezTo>
                  <a:cubicBezTo>
                    <a:pt x="162" y="50"/>
                    <a:pt x="162" y="50"/>
                    <a:pt x="162" y="50"/>
                  </a:cubicBezTo>
                  <a:cubicBezTo>
                    <a:pt x="161" y="49"/>
                    <a:pt x="160" y="47"/>
                    <a:pt x="161" y="46"/>
                  </a:cubicBezTo>
                  <a:cubicBezTo>
                    <a:pt x="162" y="44"/>
                    <a:pt x="163" y="41"/>
                    <a:pt x="164" y="39"/>
                  </a:cubicBezTo>
                  <a:cubicBezTo>
                    <a:pt x="164" y="36"/>
                    <a:pt x="165" y="34"/>
                    <a:pt x="164" y="31"/>
                  </a:cubicBezTo>
                  <a:cubicBezTo>
                    <a:pt x="164" y="30"/>
                    <a:pt x="162" y="28"/>
                    <a:pt x="161" y="29"/>
                  </a:cubicBezTo>
                  <a:cubicBezTo>
                    <a:pt x="159" y="29"/>
                    <a:pt x="157" y="29"/>
                    <a:pt x="155" y="30"/>
                  </a:cubicBezTo>
                  <a:cubicBezTo>
                    <a:pt x="152" y="32"/>
                    <a:pt x="148" y="32"/>
                    <a:pt x="144" y="33"/>
                  </a:cubicBezTo>
                  <a:cubicBezTo>
                    <a:pt x="139" y="33"/>
                    <a:pt x="134" y="34"/>
                    <a:pt x="128" y="34"/>
                  </a:cubicBezTo>
                  <a:cubicBezTo>
                    <a:pt x="126" y="34"/>
                    <a:pt x="125" y="36"/>
                    <a:pt x="125" y="38"/>
                  </a:cubicBezTo>
                  <a:cubicBezTo>
                    <a:pt x="125" y="39"/>
                    <a:pt x="125" y="40"/>
                    <a:pt x="125" y="41"/>
                  </a:cubicBezTo>
                  <a:cubicBezTo>
                    <a:pt x="125" y="41"/>
                    <a:pt x="125" y="42"/>
                    <a:pt x="125" y="42"/>
                  </a:cubicBezTo>
                  <a:cubicBezTo>
                    <a:pt x="124" y="42"/>
                    <a:pt x="124" y="42"/>
                    <a:pt x="124" y="41"/>
                  </a:cubicBezTo>
                  <a:cubicBezTo>
                    <a:pt x="123" y="40"/>
                    <a:pt x="122" y="39"/>
                    <a:pt x="121" y="38"/>
                  </a:cubicBezTo>
                  <a:cubicBezTo>
                    <a:pt x="119" y="37"/>
                    <a:pt x="117" y="38"/>
                    <a:pt x="115" y="39"/>
                  </a:cubicBezTo>
                  <a:cubicBezTo>
                    <a:pt x="113" y="40"/>
                    <a:pt x="112" y="41"/>
                    <a:pt x="112" y="43"/>
                  </a:cubicBezTo>
                  <a:cubicBezTo>
                    <a:pt x="111" y="44"/>
                    <a:pt x="111" y="45"/>
                    <a:pt x="111" y="46"/>
                  </a:cubicBezTo>
                  <a:cubicBezTo>
                    <a:pt x="111" y="48"/>
                    <a:pt x="111" y="51"/>
                    <a:pt x="110" y="53"/>
                  </a:cubicBezTo>
                  <a:cubicBezTo>
                    <a:pt x="109" y="55"/>
                    <a:pt x="107" y="56"/>
                    <a:pt x="105" y="58"/>
                  </a:cubicBezTo>
                  <a:cubicBezTo>
                    <a:pt x="105" y="58"/>
                    <a:pt x="105" y="59"/>
                    <a:pt x="104" y="59"/>
                  </a:cubicBezTo>
                  <a:cubicBezTo>
                    <a:pt x="103" y="61"/>
                    <a:pt x="101" y="61"/>
                    <a:pt x="100" y="60"/>
                  </a:cubicBezTo>
                  <a:cubicBezTo>
                    <a:pt x="98" y="58"/>
                    <a:pt x="95" y="57"/>
                    <a:pt x="92" y="58"/>
                  </a:cubicBezTo>
                  <a:cubicBezTo>
                    <a:pt x="88" y="59"/>
                    <a:pt x="85" y="60"/>
                    <a:pt x="82" y="63"/>
                  </a:cubicBezTo>
                  <a:cubicBezTo>
                    <a:pt x="80" y="66"/>
                    <a:pt x="76" y="67"/>
                    <a:pt x="72" y="68"/>
                  </a:cubicBezTo>
                  <a:cubicBezTo>
                    <a:pt x="72" y="69"/>
                    <a:pt x="71" y="69"/>
                    <a:pt x="70" y="70"/>
                  </a:cubicBezTo>
                  <a:cubicBezTo>
                    <a:pt x="67" y="72"/>
                    <a:pt x="64" y="76"/>
                    <a:pt x="62" y="80"/>
                  </a:cubicBezTo>
                  <a:cubicBezTo>
                    <a:pt x="60" y="82"/>
                    <a:pt x="61" y="85"/>
                    <a:pt x="64" y="86"/>
                  </a:cubicBezTo>
                  <a:cubicBezTo>
                    <a:pt x="67" y="87"/>
                    <a:pt x="70" y="87"/>
                    <a:pt x="72" y="88"/>
                  </a:cubicBezTo>
                  <a:cubicBezTo>
                    <a:pt x="72" y="88"/>
                    <a:pt x="72" y="88"/>
                    <a:pt x="72" y="88"/>
                  </a:cubicBezTo>
                  <a:cubicBezTo>
                    <a:pt x="73" y="88"/>
                    <a:pt x="73" y="88"/>
                    <a:pt x="73" y="88"/>
                  </a:cubicBezTo>
                  <a:cubicBezTo>
                    <a:pt x="72" y="88"/>
                    <a:pt x="72" y="88"/>
                    <a:pt x="72" y="88"/>
                  </a:cubicBezTo>
                  <a:cubicBezTo>
                    <a:pt x="72" y="88"/>
                    <a:pt x="72" y="88"/>
                    <a:pt x="72" y="88"/>
                  </a:cubicBezTo>
                  <a:cubicBezTo>
                    <a:pt x="73" y="89"/>
                    <a:pt x="73" y="90"/>
                    <a:pt x="73" y="90"/>
                  </a:cubicBezTo>
                  <a:cubicBezTo>
                    <a:pt x="73" y="91"/>
                    <a:pt x="73" y="92"/>
                    <a:pt x="72" y="93"/>
                  </a:cubicBezTo>
                  <a:cubicBezTo>
                    <a:pt x="71" y="94"/>
                    <a:pt x="69" y="95"/>
                    <a:pt x="69" y="97"/>
                  </a:cubicBezTo>
                  <a:cubicBezTo>
                    <a:pt x="69" y="99"/>
                    <a:pt x="68" y="100"/>
                    <a:pt x="67" y="101"/>
                  </a:cubicBezTo>
                  <a:cubicBezTo>
                    <a:pt x="65" y="104"/>
                    <a:pt x="62" y="106"/>
                    <a:pt x="60" y="108"/>
                  </a:cubicBezTo>
                  <a:cubicBezTo>
                    <a:pt x="59" y="109"/>
                    <a:pt x="57" y="110"/>
                    <a:pt x="56" y="109"/>
                  </a:cubicBezTo>
                  <a:cubicBezTo>
                    <a:pt x="51" y="107"/>
                    <a:pt x="46" y="108"/>
                    <a:pt x="41" y="108"/>
                  </a:cubicBezTo>
                  <a:cubicBezTo>
                    <a:pt x="39" y="108"/>
                    <a:pt x="38" y="108"/>
                    <a:pt x="36" y="109"/>
                  </a:cubicBezTo>
                  <a:cubicBezTo>
                    <a:pt x="34" y="111"/>
                    <a:pt x="31" y="112"/>
                    <a:pt x="29" y="112"/>
                  </a:cubicBezTo>
                  <a:cubicBezTo>
                    <a:pt x="24" y="113"/>
                    <a:pt x="18" y="114"/>
                    <a:pt x="13" y="115"/>
                  </a:cubicBezTo>
                  <a:cubicBezTo>
                    <a:pt x="9" y="116"/>
                    <a:pt x="6" y="118"/>
                    <a:pt x="4" y="122"/>
                  </a:cubicBezTo>
                  <a:cubicBezTo>
                    <a:pt x="2" y="125"/>
                    <a:pt x="2" y="127"/>
                    <a:pt x="4" y="129"/>
                  </a:cubicBezTo>
                  <a:cubicBezTo>
                    <a:pt x="7" y="132"/>
                    <a:pt x="8" y="136"/>
                    <a:pt x="11" y="139"/>
                  </a:cubicBezTo>
                  <a:cubicBezTo>
                    <a:pt x="11" y="139"/>
                    <a:pt x="11" y="139"/>
                    <a:pt x="11" y="139"/>
                  </a:cubicBezTo>
                  <a:cubicBezTo>
                    <a:pt x="12" y="139"/>
                    <a:pt x="12" y="138"/>
                    <a:pt x="12" y="138"/>
                  </a:cubicBezTo>
                  <a:cubicBezTo>
                    <a:pt x="12" y="139"/>
                    <a:pt x="12" y="139"/>
                    <a:pt x="11" y="139"/>
                  </a:cubicBezTo>
                  <a:cubicBezTo>
                    <a:pt x="11" y="139"/>
                    <a:pt x="11" y="139"/>
                    <a:pt x="11" y="139"/>
                  </a:cubicBezTo>
                  <a:cubicBezTo>
                    <a:pt x="11" y="139"/>
                    <a:pt x="11" y="139"/>
                    <a:pt x="11" y="139"/>
                  </a:cubicBezTo>
                  <a:cubicBezTo>
                    <a:pt x="11" y="139"/>
                    <a:pt x="11" y="139"/>
                    <a:pt x="11" y="139"/>
                  </a:cubicBezTo>
                  <a:cubicBezTo>
                    <a:pt x="11" y="141"/>
                    <a:pt x="12" y="143"/>
                    <a:pt x="13" y="145"/>
                  </a:cubicBezTo>
                  <a:cubicBezTo>
                    <a:pt x="15" y="147"/>
                    <a:pt x="17" y="148"/>
                    <a:pt x="19" y="148"/>
                  </a:cubicBezTo>
                  <a:cubicBezTo>
                    <a:pt x="21" y="148"/>
                    <a:pt x="23" y="146"/>
                    <a:pt x="25" y="147"/>
                  </a:cubicBezTo>
                  <a:cubicBezTo>
                    <a:pt x="27" y="148"/>
                    <a:pt x="29" y="148"/>
                    <a:pt x="31" y="147"/>
                  </a:cubicBezTo>
                  <a:cubicBezTo>
                    <a:pt x="32" y="147"/>
                    <a:pt x="33" y="148"/>
                    <a:pt x="33" y="148"/>
                  </a:cubicBezTo>
                  <a:cubicBezTo>
                    <a:pt x="34" y="148"/>
                    <a:pt x="34" y="149"/>
                    <a:pt x="34" y="150"/>
                  </a:cubicBezTo>
                  <a:cubicBezTo>
                    <a:pt x="34" y="150"/>
                    <a:pt x="34" y="151"/>
                    <a:pt x="33" y="151"/>
                  </a:cubicBezTo>
                  <a:cubicBezTo>
                    <a:pt x="32" y="152"/>
                    <a:pt x="31" y="152"/>
                    <a:pt x="30" y="151"/>
                  </a:cubicBezTo>
                  <a:cubicBezTo>
                    <a:pt x="25" y="150"/>
                    <a:pt x="21" y="149"/>
                    <a:pt x="17" y="152"/>
                  </a:cubicBezTo>
                  <a:cubicBezTo>
                    <a:pt x="15" y="153"/>
                    <a:pt x="13" y="152"/>
                    <a:pt x="11" y="152"/>
                  </a:cubicBezTo>
                  <a:cubicBezTo>
                    <a:pt x="9" y="152"/>
                    <a:pt x="7" y="152"/>
                    <a:pt x="4" y="153"/>
                  </a:cubicBezTo>
                  <a:cubicBezTo>
                    <a:pt x="1" y="155"/>
                    <a:pt x="0" y="160"/>
                    <a:pt x="2" y="162"/>
                  </a:cubicBezTo>
                  <a:cubicBezTo>
                    <a:pt x="5" y="164"/>
                    <a:pt x="6" y="167"/>
                    <a:pt x="10" y="168"/>
                  </a:cubicBezTo>
                  <a:cubicBezTo>
                    <a:pt x="11" y="169"/>
                    <a:pt x="11" y="169"/>
                    <a:pt x="9" y="170"/>
                  </a:cubicBezTo>
                  <a:cubicBezTo>
                    <a:pt x="8" y="171"/>
                    <a:pt x="7" y="172"/>
                    <a:pt x="6" y="173"/>
                  </a:cubicBezTo>
                  <a:cubicBezTo>
                    <a:pt x="5" y="173"/>
                    <a:pt x="4" y="175"/>
                    <a:pt x="5" y="176"/>
                  </a:cubicBezTo>
                  <a:cubicBezTo>
                    <a:pt x="6" y="180"/>
                    <a:pt x="9" y="184"/>
                    <a:pt x="14" y="187"/>
                  </a:cubicBezTo>
                  <a:cubicBezTo>
                    <a:pt x="17" y="189"/>
                    <a:pt x="18" y="188"/>
                    <a:pt x="20" y="185"/>
                  </a:cubicBezTo>
                  <a:cubicBezTo>
                    <a:pt x="21" y="183"/>
                    <a:pt x="21" y="183"/>
                    <a:pt x="23" y="184"/>
                  </a:cubicBezTo>
                  <a:cubicBezTo>
                    <a:pt x="25" y="185"/>
                    <a:pt x="26" y="185"/>
                    <a:pt x="27" y="186"/>
                  </a:cubicBezTo>
                  <a:cubicBezTo>
                    <a:pt x="27" y="187"/>
                    <a:pt x="28" y="187"/>
                    <a:pt x="29" y="187"/>
                  </a:cubicBezTo>
                  <a:cubicBezTo>
                    <a:pt x="33" y="185"/>
                    <a:pt x="39" y="189"/>
                    <a:pt x="43" y="186"/>
                  </a:cubicBezTo>
                  <a:cubicBezTo>
                    <a:pt x="43" y="186"/>
                    <a:pt x="44" y="185"/>
                    <a:pt x="44" y="186"/>
                  </a:cubicBezTo>
                  <a:cubicBezTo>
                    <a:pt x="49" y="187"/>
                    <a:pt x="53" y="189"/>
                    <a:pt x="57" y="192"/>
                  </a:cubicBezTo>
                  <a:cubicBezTo>
                    <a:pt x="61" y="195"/>
                    <a:pt x="64" y="197"/>
                    <a:pt x="67" y="200"/>
                  </a:cubicBezTo>
                  <a:cubicBezTo>
                    <a:pt x="68" y="201"/>
                    <a:pt x="69" y="202"/>
                    <a:pt x="70" y="203"/>
                  </a:cubicBezTo>
                  <a:cubicBezTo>
                    <a:pt x="71" y="204"/>
                    <a:pt x="71" y="205"/>
                    <a:pt x="71" y="206"/>
                  </a:cubicBezTo>
                  <a:cubicBezTo>
                    <a:pt x="70" y="208"/>
                    <a:pt x="70" y="210"/>
                    <a:pt x="69" y="211"/>
                  </a:cubicBezTo>
                  <a:cubicBezTo>
                    <a:pt x="67" y="214"/>
                    <a:pt x="68" y="217"/>
                    <a:pt x="70" y="219"/>
                  </a:cubicBezTo>
                  <a:cubicBezTo>
                    <a:pt x="71" y="221"/>
                    <a:pt x="72" y="222"/>
                    <a:pt x="72" y="223"/>
                  </a:cubicBezTo>
                  <a:cubicBezTo>
                    <a:pt x="72" y="225"/>
                    <a:pt x="72" y="227"/>
                    <a:pt x="70" y="228"/>
                  </a:cubicBezTo>
                  <a:cubicBezTo>
                    <a:pt x="69" y="229"/>
                    <a:pt x="69" y="230"/>
                    <a:pt x="70" y="230"/>
                  </a:cubicBezTo>
                  <a:cubicBezTo>
                    <a:pt x="71" y="231"/>
                    <a:pt x="72" y="231"/>
                    <a:pt x="73" y="231"/>
                  </a:cubicBezTo>
                  <a:cubicBezTo>
                    <a:pt x="75" y="232"/>
                    <a:pt x="75" y="233"/>
                    <a:pt x="75" y="234"/>
                  </a:cubicBezTo>
                  <a:cubicBezTo>
                    <a:pt x="74" y="234"/>
                    <a:pt x="74" y="235"/>
                    <a:pt x="73" y="236"/>
                  </a:cubicBezTo>
                  <a:cubicBezTo>
                    <a:pt x="72" y="237"/>
                    <a:pt x="72" y="239"/>
                    <a:pt x="73" y="240"/>
                  </a:cubicBezTo>
                  <a:cubicBezTo>
                    <a:pt x="74" y="241"/>
                    <a:pt x="74" y="242"/>
                    <a:pt x="74" y="242"/>
                  </a:cubicBezTo>
                  <a:cubicBezTo>
                    <a:pt x="74" y="243"/>
                    <a:pt x="72" y="244"/>
                    <a:pt x="72" y="245"/>
                  </a:cubicBezTo>
                  <a:cubicBezTo>
                    <a:pt x="73" y="247"/>
                    <a:pt x="74" y="248"/>
                    <a:pt x="74" y="249"/>
                  </a:cubicBezTo>
                  <a:cubicBezTo>
                    <a:pt x="75" y="251"/>
                    <a:pt x="74" y="254"/>
                    <a:pt x="75" y="256"/>
                  </a:cubicBezTo>
                  <a:cubicBezTo>
                    <a:pt x="76" y="258"/>
                    <a:pt x="75" y="260"/>
                    <a:pt x="74" y="262"/>
                  </a:cubicBezTo>
                  <a:cubicBezTo>
                    <a:pt x="73" y="263"/>
                    <a:pt x="74" y="263"/>
                    <a:pt x="74" y="264"/>
                  </a:cubicBezTo>
                  <a:cubicBezTo>
                    <a:pt x="74" y="265"/>
                    <a:pt x="75" y="265"/>
                    <a:pt x="76" y="266"/>
                  </a:cubicBezTo>
                  <a:cubicBezTo>
                    <a:pt x="77" y="267"/>
                    <a:pt x="77" y="269"/>
                    <a:pt x="74" y="269"/>
                  </a:cubicBezTo>
                  <a:cubicBezTo>
                    <a:pt x="73" y="269"/>
                    <a:pt x="71" y="270"/>
                    <a:pt x="70" y="271"/>
                  </a:cubicBezTo>
                  <a:cubicBezTo>
                    <a:pt x="69" y="271"/>
                    <a:pt x="70" y="272"/>
                    <a:pt x="70" y="273"/>
                  </a:cubicBezTo>
                  <a:cubicBezTo>
                    <a:pt x="71" y="273"/>
                    <a:pt x="74" y="273"/>
                    <a:pt x="71" y="275"/>
                  </a:cubicBezTo>
                  <a:cubicBezTo>
                    <a:pt x="68" y="276"/>
                    <a:pt x="68" y="279"/>
                    <a:pt x="68" y="282"/>
                  </a:cubicBezTo>
                  <a:cubicBezTo>
                    <a:pt x="69" y="282"/>
                    <a:pt x="69" y="282"/>
                    <a:pt x="70" y="282"/>
                  </a:cubicBezTo>
                  <a:cubicBezTo>
                    <a:pt x="70" y="282"/>
                    <a:pt x="70" y="282"/>
                    <a:pt x="70" y="282"/>
                  </a:cubicBezTo>
                  <a:cubicBezTo>
                    <a:pt x="71" y="281"/>
                    <a:pt x="71" y="281"/>
                    <a:pt x="71" y="281"/>
                  </a:cubicBezTo>
                  <a:cubicBezTo>
                    <a:pt x="71" y="282"/>
                    <a:pt x="71" y="282"/>
                    <a:pt x="71" y="282"/>
                  </a:cubicBezTo>
                  <a:cubicBezTo>
                    <a:pt x="71" y="282"/>
                    <a:pt x="70" y="282"/>
                    <a:pt x="70" y="282"/>
                  </a:cubicBezTo>
                  <a:cubicBezTo>
                    <a:pt x="69" y="283"/>
                    <a:pt x="69" y="283"/>
                    <a:pt x="68" y="284"/>
                  </a:cubicBezTo>
                  <a:cubicBezTo>
                    <a:pt x="68" y="284"/>
                    <a:pt x="68" y="284"/>
                    <a:pt x="68" y="284"/>
                  </a:cubicBezTo>
                  <a:cubicBezTo>
                    <a:pt x="68" y="284"/>
                    <a:pt x="68" y="284"/>
                    <a:pt x="68" y="284"/>
                  </a:cubicBezTo>
                  <a:cubicBezTo>
                    <a:pt x="68" y="284"/>
                    <a:pt x="68" y="284"/>
                    <a:pt x="68" y="284"/>
                  </a:cubicBezTo>
                  <a:cubicBezTo>
                    <a:pt x="67" y="287"/>
                    <a:pt x="66" y="289"/>
                    <a:pt x="64" y="292"/>
                  </a:cubicBezTo>
                  <a:cubicBezTo>
                    <a:pt x="63" y="293"/>
                    <a:pt x="64" y="295"/>
                    <a:pt x="65" y="297"/>
                  </a:cubicBezTo>
                  <a:cubicBezTo>
                    <a:pt x="69" y="301"/>
                    <a:pt x="72" y="301"/>
                    <a:pt x="76" y="297"/>
                  </a:cubicBezTo>
                  <a:cubicBezTo>
                    <a:pt x="77" y="296"/>
                    <a:pt x="77" y="295"/>
                    <a:pt x="78" y="295"/>
                  </a:cubicBezTo>
                  <a:cubicBezTo>
                    <a:pt x="79" y="293"/>
                    <a:pt x="81" y="294"/>
                    <a:pt x="82" y="294"/>
                  </a:cubicBezTo>
                  <a:cubicBezTo>
                    <a:pt x="83" y="294"/>
                    <a:pt x="83" y="295"/>
                    <a:pt x="84" y="295"/>
                  </a:cubicBezTo>
                  <a:cubicBezTo>
                    <a:pt x="84" y="295"/>
                    <a:pt x="84" y="295"/>
                    <a:pt x="84" y="295"/>
                  </a:cubicBezTo>
                  <a:cubicBezTo>
                    <a:pt x="84" y="295"/>
                    <a:pt x="84" y="295"/>
                    <a:pt x="84" y="295"/>
                  </a:cubicBezTo>
                  <a:cubicBezTo>
                    <a:pt x="84" y="295"/>
                    <a:pt x="84" y="295"/>
                    <a:pt x="84" y="295"/>
                  </a:cubicBezTo>
                  <a:cubicBezTo>
                    <a:pt x="84" y="295"/>
                    <a:pt x="85" y="295"/>
                    <a:pt x="86" y="296"/>
                  </a:cubicBezTo>
                  <a:cubicBezTo>
                    <a:pt x="86" y="297"/>
                    <a:pt x="84" y="297"/>
                    <a:pt x="84" y="297"/>
                  </a:cubicBezTo>
                  <a:cubicBezTo>
                    <a:pt x="83" y="299"/>
                    <a:pt x="81" y="301"/>
                    <a:pt x="80" y="302"/>
                  </a:cubicBezTo>
                  <a:cubicBezTo>
                    <a:pt x="80" y="303"/>
                    <a:pt x="80" y="305"/>
                    <a:pt x="81" y="305"/>
                  </a:cubicBezTo>
                  <a:cubicBezTo>
                    <a:pt x="82" y="306"/>
                    <a:pt x="83" y="306"/>
                    <a:pt x="84" y="307"/>
                  </a:cubicBezTo>
                  <a:cubicBezTo>
                    <a:pt x="85" y="307"/>
                    <a:pt x="86" y="309"/>
                    <a:pt x="85" y="310"/>
                  </a:cubicBezTo>
                  <a:cubicBezTo>
                    <a:pt x="85" y="311"/>
                    <a:pt x="84" y="312"/>
                    <a:pt x="84" y="313"/>
                  </a:cubicBezTo>
                  <a:cubicBezTo>
                    <a:pt x="84" y="313"/>
                    <a:pt x="84" y="313"/>
                    <a:pt x="84" y="313"/>
                  </a:cubicBezTo>
                  <a:cubicBezTo>
                    <a:pt x="84" y="313"/>
                    <a:pt x="84" y="313"/>
                    <a:pt x="84" y="313"/>
                  </a:cubicBezTo>
                  <a:cubicBezTo>
                    <a:pt x="87" y="313"/>
                    <a:pt x="88" y="315"/>
                    <a:pt x="89" y="317"/>
                  </a:cubicBezTo>
                  <a:cubicBezTo>
                    <a:pt x="89" y="318"/>
                    <a:pt x="88" y="318"/>
                    <a:pt x="88" y="318"/>
                  </a:cubicBezTo>
                  <a:cubicBezTo>
                    <a:pt x="88" y="318"/>
                    <a:pt x="87" y="318"/>
                    <a:pt x="87" y="318"/>
                  </a:cubicBezTo>
                  <a:cubicBezTo>
                    <a:pt x="86" y="317"/>
                    <a:pt x="85" y="315"/>
                    <a:pt x="84" y="313"/>
                  </a:cubicBezTo>
                  <a:cubicBezTo>
                    <a:pt x="84" y="313"/>
                    <a:pt x="84" y="313"/>
                    <a:pt x="83" y="313"/>
                  </a:cubicBezTo>
                  <a:cubicBezTo>
                    <a:pt x="84" y="313"/>
                    <a:pt x="84" y="313"/>
                    <a:pt x="84" y="313"/>
                  </a:cubicBezTo>
                  <a:cubicBezTo>
                    <a:pt x="81" y="313"/>
                    <a:pt x="78" y="312"/>
                    <a:pt x="75" y="311"/>
                  </a:cubicBezTo>
                  <a:cubicBezTo>
                    <a:pt x="73" y="310"/>
                    <a:pt x="71" y="310"/>
                    <a:pt x="70" y="310"/>
                  </a:cubicBezTo>
                  <a:cubicBezTo>
                    <a:pt x="67" y="309"/>
                    <a:pt x="65" y="311"/>
                    <a:pt x="65" y="314"/>
                  </a:cubicBezTo>
                  <a:cubicBezTo>
                    <a:pt x="66" y="314"/>
                    <a:pt x="66" y="314"/>
                    <a:pt x="66" y="315"/>
                  </a:cubicBezTo>
                  <a:cubicBezTo>
                    <a:pt x="66" y="316"/>
                    <a:pt x="67" y="317"/>
                    <a:pt x="66" y="318"/>
                  </a:cubicBezTo>
                  <a:cubicBezTo>
                    <a:pt x="66" y="319"/>
                    <a:pt x="64" y="319"/>
                    <a:pt x="63" y="319"/>
                  </a:cubicBezTo>
                  <a:cubicBezTo>
                    <a:pt x="62" y="320"/>
                    <a:pt x="61" y="321"/>
                    <a:pt x="61" y="323"/>
                  </a:cubicBezTo>
                  <a:cubicBezTo>
                    <a:pt x="60" y="325"/>
                    <a:pt x="59" y="327"/>
                    <a:pt x="59" y="329"/>
                  </a:cubicBezTo>
                  <a:cubicBezTo>
                    <a:pt x="60" y="333"/>
                    <a:pt x="62" y="337"/>
                    <a:pt x="65" y="339"/>
                  </a:cubicBezTo>
                  <a:cubicBezTo>
                    <a:pt x="65" y="339"/>
                    <a:pt x="66" y="340"/>
                    <a:pt x="66" y="340"/>
                  </a:cubicBezTo>
                  <a:cubicBezTo>
                    <a:pt x="70" y="340"/>
                    <a:pt x="74" y="340"/>
                    <a:pt x="78" y="338"/>
                  </a:cubicBezTo>
                  <a:cubicBezTo>
                    <a:pt x="80" y="337"/>
                    <a:pt x="81" y="334"/>
                    <a:pt x="80" y="332"/>
                  </a:cubicBezTo>
                  <a:cubicBezTo>
                    <a:pt x="79" y="331"/>
                    <a:pt x="78" y="331"/>
                    <a:pt x="77" y="330"/>
                  </a:cubicBezTo>
                  <a:cubicBezTo>
                    <a:pt x="75" y="329"/>
                    <a:pt x="75" y="327"/>
                    <a:pt x="75" y="325"/>
                  </a:cubicBezTo>
                  <a:cubicBezTo>
                    <a:pt x="75" y="324"/>
                    <a:pt x="75" y="324"/>
                    <a:pt x="74" y="324"/>
                  </a:cubicBezTo>
                  <a:cubicBezTo>
                    <a:pt x="74" y="324"/>
                    <a:pt x="74" y="324"/>
                    <a:pt x="74" y="324"/>
                  </a:cubicBezTo>
                  <a:cubicBezTo>
                    <a:pt x="75" y="324"/>
                    <a:pt x="75" y="324"/>
                    <a:pt x="75" y="324"/>
                  </a:cubicBezTo>
                  <a:cubicBezTo>
                    <a:pt x="75" y="324"/>
                    <a:pt x="75" y="324"/>
                    <a:pt x="75" y="325"/>
                  </a:cubicBezTo>
                  <a:cubicBezTo>
                    <a:pt x="80" y="327"/>
                    <a:pt x="84" y="330"/>
                    <a:pt x="90" y="330"/>
                  </a:cubicBezTo>
                  <a:cubicBezTo>
                    <a:pt x="91" y="330"/>
                    <a:pt x="92" y="331"/>
                    <a:pt x="91" y="332"/>
                  </a:cubicBezTo>
                  <a:cubicBezTo>
                    <a:pt x="90" y="333"/>
                    <a:pt x="89" y="334"/>
                    <a:pt x="88" y="335"/>
                  </a:cubicBezTo>
                  <a:cubicBezTo>
                    <a:pt x="88" y="335"/>
                    <a:pt x="88" y="335"/>
                    <a:pt x="88" y="335"/>
                  </a:cubicBezTo>
                  <a:cubicBezTo>
                    <a:pt x="88" y="335"/>
                    <a:pt x="88" y="335"/>
                    <a:pt x="88" y="335"/>
                  </a:cubicBezTo>
                  <a:cubicBezTo>
                    <a:pt x="88" y="335"/>
                    <a:pt x="88" y="335"/>
                    <a:pt x="88" y="335"/>
                  </a:cubicBezTo>
                  <a:cubicBezTo>
                    <a:pt x="88" y="336"/>
                    <a:pt x="87" y="338"/>
                    <a:pt x="87" y="339"/>
                  </a:cubicBezTo>
                  <a:cubicBezTo>
                    <a:pt x="86" y="340"/>
                    <a:pt x="86" y="341"/>
                    <a:pt x="87" y="342"/>
                  </a:cubicBezTo>
                  <a:cubicBezTo>
                    <a:pt x="87" y="344"/>
                    <a:pt x="87" y="344"/>
                    <a:pt x="85" y="345"/>
                  </a:cubicBezTo>
                  <a:cubicBezTo>
                    <a:pt x="84" y="345"/>
                    <a:pt x="82" y="345"/>
                    <a:pt x="82" y="346"/>
                  </a:cubicBezTo>
                  <a:cubicBezTo>
                    <a:pt x="81" y="351"/>
                    <a:pt x="79" y="353"/>
                    <a:pt x="73" y="352"/>
                  </a:cubicBezTo>
                  <a:cubicBezTo>
                    <a:pt x="72" y="352"/>
                    <a:pt x="70" y="353"/>
                    <a:pt x="68" y="353"/>
                  </a:cubicBezTo>
                  <a:cubicBezTo>
                    <a:pt x="68" y="355"/>
                    <a:pt x="69" y="357"/>
                    <a:pt x="70" y="359"/>
                  </a:cubicBezTo>
                  <a:cubicBezTo>
                    <a:pt x="70" y="359"/>
                    <a:pt x="70" y="359"/>
                    <a:pt x="70" y="359"/>
                  </a:cubicBezTo>
                  <a:cubicBezTo>
                    <a:pt x="70" y="360"/>
                    <a:pt x="70" y="360"/>
                    <a:pt x="70" y="360"/>
                  </a:cubicBezTo>
                  <a:cubicBezTo>
                    <a:pt x="70" y="360"/>
                    <a:pt x="70" y="360"/>
                    <a:pt x="70" y="360"/>
                  </a:cubicBezTo>
                  <a:cubicBezTo>
                    <a:pt x="70" y="360"/>
                    <a:pt x="70" y="359"/>
                    <a:pt x="70" y="359"/>
                  </a:cubicBezTo>
                  <a:cubicBezTo>
                    <a:pt x="69" y="359"/>
                    <a:pt x="68" y="359"/>
                    <a:pt x="67" y="359"/>
                  </a:cubicBezTo>
                  <a:cubicBezTo>
                    <a:pt x="65" y="359"/>
                    <a:pt x="65" y="359"/>
                    <a:pt x="63" y="361"/>
                  </a:cubicBezTo>
                  <a:cubicBezTo>
                    <a:pt x="63" y="362"/>
                    <a:pt x="63" y="363"/>
                    <a:pt x="62" y="363"/>
                  </a:cubicBezTo>
                  <a:cubicBezTo>
                    <a:pt x="61" y="365"/>
                    <a:pt x="59" y="366"/>
                    <a:pt x="58" y="368"/>
                  </a:cubicBezTo>
                  <a:cubicBezTo>
                    <a:pt x="57" y="370"/>
                    <a:pt x="57" y="372"/>
                    <a:pt x="56" y="374"/>
                  </a:cubicBezTo>
                  <a:cubicBezTo>
                    <a:pt x="55" y="375"/>
                    <a:pt x="55" y="377"/>
                    <a:pt x="54" y="378"/>
                  </a:cubicBezTo>
                  <a:cubicBezTo>
                    <a:pt x="54" y="380"/>
                    <a:pt x="55" y="381"/>
                    <a:pt x="56" y="382"/>
                  </a:cubicBezTo>
                  <a:cubicBezTo>
                    <a:pt x="57" y="383"/>
                    <a:pt x="58" y="384"/>
                    <a:pt x="58" y="384"/>
                  </a:cubicBezTo>
                  <a:cubicBezTo>
                    <a:pt x="58" y="384"/>
                    <a:pt x="58" y="384"/>
                    <a:pt x="58" y="384"/>
                  </a:cubicBezTo>
                  <a:cubicBezTo>
                    <a:pt x="59" y="384"/>
                    <a:pt x="59" y="384"/>
                    <a:pt x="59" y="384"/>
                  </a:cubicBezTo>
                  <a:cubicBezTo>
                    <a:pt x="59" y="383"/>
                    <a:pt x="60" y="383"/>
                    <a:pt x="60" y="383"/>
                  </a:cubicBezTo>
                  <a:cubicBezTo>
                    <a:pt x="60" y="383"/>
                    <a:pt x="60" y="383"/>
                    <a:pt x="61" y="383"/>
                  </a:cubicBezTo>
                  <a:cubicBezTo>
                    <a:pt x="60" y="383"/>
                    <a:pt x="60" y="384"/>
                    <a:pt x="59" y="384"/>
                  </a:cubicBezTo>
                  <a:cubicBezTo>
                    <a:pt x="59" y="384"/>
                    <a:pt x="59" y="384"/>
                    <a:pt x="59" y="384"/>
                  </a:cubicBezTo>
                  <a:cubicBezTo>
                    <a:pt x="59" y="384"/>
                    <a:pt x="58" y="384"/>
                    <a:pt x="58" y="384"/>
                  </a:cubicBezTo>
                  <a:cubicBezTo>
                    <a:pt x="57" y="386"/>
                    <a:pt x="55" y="387"/>
                    <a:pt x="54" y="389"/>
                  </a:cubicBezTo>
                  <a:cubicBezTo>
                    <a:pt x="52" y="391"/>
                    <a:pt x="51" y="393"/>
                    <a:pt x="53" y="396"/>
                  </a:cubicBezTo>
                  <a:cubicBezTo>
                    <a:pt x="54" y="397"/>
                    <a:pt x="55" y="399"/>
                    <a:pt x="55" y="401"/>
                  </a:cubicBezTo>
                  <a:cubicBezTo>
                    <a:pt x="55" y="402"/>
                    <a:pt x="55" y="404"/>
                    <a:pt x="56" y="405"/>
                  </a:cubicBezTo>
                  <a:cubicBezTo>
                    <a:pt x="57" y="410"/>
                    <a:pt x="58" y="415"/>
                    <a:pt x="58" y="420"/>
                  </a:cubicBezTo>
                  <a:cubicBezTo>
                    <a:pt x="58" y="421"/>
                    <a:pt x="58" y="422"/>
                    <a:pt x="58" y="422"/>
                  </a:cubicBezTo>
                  <a:cubicBezTo>
                    <a:pt x="58" y="424"/>
                    <a:pt x="59" y="425"/>
                    <a:pt x="60" y="424"/>
                  </a:cubicBezTo>
                  <a:cubicBezTo>
                    <a:pt x="63" y="424"/>
                    <a:pt x="65" y="423"/>
                    <a:pt x="67" y="422"/>
                  </a:cubicBezTo>
                  <a:cubicBezTo>
                    <a:pt x="67" y="422"/>
                    <a:pt x="67" y="422"/>
                    <a:pt x="67" y="422"/>
                  </a:cubicBezTo>
                  <a:cubicBezTo>
                    <a:pt x="68" y="422"/>
                    <a:pt x="68" y="422"/>
                    <a:pt x="68" y="422"/>
                  </a:cubicBezTo>
                  <a:cubicBezTo>
                    <a:pt x="69" y="421"/>
                    <a:pt x="69" y="421"/>
                    <a:pt x="69" y="421"/>
                  </a:cubicBezTo>
                  <a:cubicBezTo>
                    <a:pt x="69" y="422"/>
                    <a:pt x="69" y="422"/>
                    <a:pt x="68" y="422"/>
                  </a:cubicBezTo>
                  <a:cubicBezTo>
                    <a:pt x="68" y="422"/>
                    <a:pt x="68" y="422"/>
                    <a:pt x="68" y="422"/>
                  </a:cubicBezTo>
                  <a:cubicBezTo>
                    <a:pt x="68" y="422"/>
                    <a:pt x="67" y="422"/>
                    <a:pt x="67" y="422"/>
                  </a:cubicBezTo>
                  <a:cubicBezTo>
                    <a:pt x="66" y="425"/>
                    <a:pt x="64" y="426"/>
                    <a:pt x="62" y="427"/>
                  </a:cubicBezTo>
                  <a:cubicBezTo>
                    <a:pt x="60" y="429"/>
                    <a:pt x="59" y="431"/>
                    <a:pt x="60" y="434"/>
                  </a:cubicBezTo>
                  <a:cubicBezTo>
                    <a:pt x="61" y="437"/>
                    <a:pt x="61" y="441"/>
                    <a:pt x="63" y="444"/>
                  </a:cubicBezTo>
                  <a:cubicBezTo>
                    <a:pt x="64" y="444"/>
                    <a:pt x="64" y="444"/>
                    <a:pt x="64" y="444"/>
                  </a:cubicBezTo>
                  <a:cubicBezTo>
                    <a:pt x="64" y="445"/>
                    <a:pt x="64" y="445"/>
                    <a:pt x="64" y="445"/>
                  </a:cubicBezTo>
                  <a:cubicBezTo>
                    <a:pt x="63" y="445"/>
                    <a:pt x="63" y="445"/>
                    <a:pt x="63" y="444"/>
                  </a:cubicBezTo>
                  <a:cubicBezTo>
                    <a:pt x="63" y="445"/>
                    <a:pt x="63" y="445"/>
                    <a:pt x="63" y="445"/>
                  </a:cubicBezTo>
                  <a:cubicBezTo>
                    <a:pt x="64" y="445"/>
                    <a:pt x="64" y="446"/>
                    <a:pt x="65" y="447"/>
                  </a:cubicBezTo>
                  <a:cubicBezTo>
                    <a:pt x="67" y="448"/>
                    <a:pt x="67" y="450"/>
                    <a:pt x="67" y="452"/>
                  </a:cubicBezTo>
                  <a:cubicBezTo>
                    <a:pt x="66" y="453"/>
                    <a:pt x="66" y="454"/>
                    <a:pt x="67" y="455"/>
                  </a:cubicBezTo>
                  <a:cubicBezTo>
                    <a:pt x="69" y="457"/>
                    <a:pt x="69" y="460"/>
                    <a:pt x="70" y="463"/>
                  </a:cubicBezTo>
                  <a:cubicBezTo>
                    <a:pt x="71" y="465"/>
                    <a:pt x="70" y="467"/>
                    <a:pt x="70" y="468"/>
                  </a:cubicBezTo>
                  <a:cubicBezTo>
                    <a:pt x="70" y="469"/>
                    <a:pt x="69" y="470"/>
                    <a:pt x="70" y="470"/>
                  </a:cubicBezTo>
                  <a:cubicBezTo>
                    <a:pt x="71" y="472"/>
                    <a:pt x="73" y="474"/>
                    <a:pt x="74" y="475"/>
                  </a:cubicBezTo>
                  <a:cubicBezTo>
                    <a:pt x="78" y="476"/>
                    <a:pt x="79" y="478"/>
                    <a:pt x="79" y="481"/>
                  </a:cubicBezTo>
                  <a:cubicBezTo>
                    <a:pt x="79" y="481"/>
                    <a:pt x="80" y="482"/>
                    <a:pt x="81" y="482"/>
                  </a:cubicBezTo>
                  <a:cubicBezTo>
                    <a:pt x="83" y="482"/>
                    <a:pt x="85" y="481"/>
                    <a:pt x="88" y="481"/>
                  </a:cubicBezTo>
                  <a:cubicBezTo>
                    <a:pt x="89" y="480"/>
                    <a:pt x="90" y="480"/>
                    <a:pt x="91" y="480"/>
                  </a:cubicBezTo>
                  <a:cubicBezTo>
                    <a:pt x="93" y="479"/>
                    <a:pt x="95" y="480"/>
                    <a:pt x="95" y="482"/>
                  </a:cubicBezTo>
                  <a:cubicBezTo>
                    <a:pt x="95" y="485"/>
                    <a:pt x="96" y="487"/>
                    <a:pt x="99" y="489"/>
                  </a:cubicBezTo>
                  <a:cubicBezTo>
                    <a:pt x="99" y="490"/>
                    <a:pt x="100" y="491"/>
                    <a:pt x="100" y="492"/>
                  </a:cubicBezTo>
                  <a:cubicBezTo>
                    <a:pt x="101" y="493"/>
                    <a:pt x="102" y="494"/>
                    <a:pt x="103" y="494"/>
                  </a:cubicBezTo>
                  <a:cubicBezTo>
                    <a:pt x="106" y="494"/>
                    <a:pt x="108" y="495"/>
                    <a:pt x="111" y="495"/>
                  </a:cubicBezTo>
                  <a:cubicBezTo>
                    <a:pt x="112" y="495"/>
                    <a:pt x="115" y="494"/>
                    <a:pt x="115" y="493"/>
                  </a:cubicBezTo>
                  <a:cubicBezTo>
                    <a:pt x="118" y="489"/>
                    <a:pt x="118" y="484"/>
                    <a:pt x="121" y="480"/>
                  </a:cubicBezTo>
                  <a:cubicBezTo>
                    <a:pt x="121" y="476"/>
                    <a:pt x="122" y="473"/>
                    <a:pt x="125" y="471"/>
                  </a:cubicBezTo>
                  <a:cubicBezTo>
                    <a:pt x="126" y="469"/>
                    <a:pt x="127" y="467"/>
                    <a:pt x="128" y="464"/>
                  </a:cubicBezTo>
                  <a:cubicBezTo>
                    <a:pt x="128" y="462"/>
                    <a:pt x="129" y="460"/>
                    <a:pt x="130" y="458"/>
                  </a:cubicBezTo>
                  <a:cubicBezTo>
                    <a:pt x="130" y="458"/>
                    <a:pt x="129" y="458"/>
                    <a:pt x="129" y="458"/>
                  </a:cubicBezTo>
                  <a:cubicBezTo>
                    <a:pt x="129" y="458"/>
                    <a:pt x="129" y="458"/>
                    <a:pt x="129" y="457"/>
                  </a:cubicBezTo>
                  <a:cubicBezTo>
                    <a:pt x="129" y="457"/>
                    <a:pt x="128" y="457"/>
                    <a:pt x="128" y="457"/>
                  </a:cubicBezTo>
                  <a:cubicBezTo>
                    <a:pt x="128" y="457"/>
                    <a:pt x="127" y="456"/>
                    <a:pt x="127" y="456"/>
                  </a:cubicBezTo>
                  <a:cubicBezTo>
                    <a:pt x="128" y="455"/>
                    <a:pt x="128" y="455"/>
                    <a:pt x="129" y="456"/>
                  </a:cubicBezTo>
                  <a:cubicBezTo>
                    <a:pt x="129" y="456"/>
                    <a:pt x="129" y="457"/>
                    <a:pt x="129" y="457"/>
                  </a:cubicBezTo>
                  <a:cubicBezTo>
                    <a:pt x="129" y="457"/>
                    <a:pt x="129" y="458"/>
                    <a:pt x="130" y="458"/>
                  </a:cubicBezTo>
                  <a:cubicBezTo>
                    <a:pt x="130" y="458"/>
                    <a:pt x="130" y="458"/>
                    <a:pt x="130" y="458"/>
                  </a:cubicBezTo>
                  <a:cubicBezTo>
                    <a:pt x="132" y="457"/>
                    <a:pt x="134" y="456"/>
                    <a:pt x="134" y="453"/>
                  </a:cubicBezTo>
                  <a:cubicBezTo>
                    <a:pt x="136" y="449"/>
                    <a:pt x="138" y="447"/>
                    <a:pt x="142" y="444"/>
                  </a:cubicBezTo>
                  <a:cubicBezTo>
                    <a:pt x="145" y="441"/>
                    <a:pt x="146" y="437"/>
                    <a:pt x="144" y="433"/>
                  </a:cubicBezTo>
                  <a:cubicBezTo>
                    <a:pt x="144" y="431"/>
                    <a:pt x="145" y="430"/>
                    <a:pt x="146" y="429"/>
                  </a:cubicBezTo>
                  <a:cubicBezTo>
                    <a:pt x="147" y="429"/>
                    <a:pt x="147" y="429"/>
                    <a:pt x="148" y="428"/>
                  </a:cubicBezTo>
                  <a:cubicBezTo>
                    <a:pt x="149" y="427"/>
                    <a:pt x="149" y="426"/>
                    <a:pt x="149" y="425"/>
                  </a:cubicBezTo>
                  <a:cubicBezTo>
                    <a:pt x="149" y="424"/>
                    <a:pt x="148" y="424"/>
                    <a:pt x="148" y="423"/>
                  </a:cubicBezTo>
                  <a:cubicBezTo>
                    <a:pt x="147" y="421"/>
                    <a:pt x="147" y="420"/>
                    <a:pt x="150" y="420"/>
                  </a:cubicBezTo>
                  <a:cubicBezTo>
                    <a:pt x="152" y="420"/>
                    <a:pt x="154" y="419"/>
                    <a:pt x="154" y="417"/>
                  </a:cubicBezTo>
                  <a:cubicBezTo>
                    <a:pt x="155" y="415"/>
                    <a:pt x="157" y="413"/>
                    <a:pt x="160" y="413"/>
                  </a:cubicBezTo>
                  <a:cubicBezTo>
                    <a:pt x="165" y="414"/>
                    <a:pt x="168" y="412"/>
                    <a:pt x="173" y="413"/>
                  </a:cubicBezTo>
                  <a:cubicBezTo>
                    <a:pt x="174" y="413"/>
                    <a:pt x="175" y="412"/>
                    <a:pt x="176" y="411"/>
                  </a:cubicBezTo>
                  <a:cubicBezTo>
                    <a:pt x="176" y="411"/>
                    <a:pt x="177" y="410"/>
                    <a:pt x="178" y="410"/>
                  </a:cubicBezTo>
                  <a:cubicBezTo>
                    <a:pt x="184" y="409"/>
                    <a:pt x="189" y="407"/>
                    <a:pt x="194" y="403"/>
                  </a:cubicBezTo>
                  <a:cubicBezTo>
                    <a:pt x="194" y="403"/>
                    <a:pt x="195" y="403"/>
                    <a:pt x="196" y="403"/>
                  </a:cubicBezTo>
                  <a:cubicBezTo>
                    <a:pt x="199" y="401"/>
                    <a:pt x="202" y="399"/>
                    <a:pt x="204" y="397"/>
                  </a:cubicBezTo>
                  <a:cubicBezTo>
                    <a:pt x="206" y="392"/>
                    <a:pt x="210" y="389"/>
                    <a:pt x="212" y="385"/>
                  </a:cubicBezTo>
                  <a:cubicBezTo>
                    <a:pt x="215" y="381"/>
                    <a:pt x="221" y="380"/>
                    <a:pt x="224" y="376"/>
                  </a:cubicBezTo>
                  <a:cubicBezTo>
                    <a:pt x="226" y="374"/>
                    <a:pt x="229" y="376"/>
                    <a:pt x="231" y="375"/>
                  </a:cubicBezTo>
                  <a:cubicBezTo>
                    <a:pt x="233" y="375"/>
                    <a:pt x="234" y="374"/>
                    <a:pt x="236" y="374"/>
                  </a:cubicBezTo>
                  <a:cubicBezTo>
                    <a:pt x="237" y="373"/>
                    <a:pt x="238" y="373"/>
                    <a:pt x="239" y="373"/>
                  </a:cubicBezTo>
                  <a:cubicBezTo>
                    <a:pt x="241" y="374"/>
                    <a:pt x="243" y="373"/>
                    <a:pt x="245" y="372"/>
                  </a:cubicBezTo>
                  <a:cubicBezTo>
                    <a:pt x="249" y="370"/>
                    <a:pt x="253" y="369"/>
                    <a:pt x="257" y="369"/>
                  </a:cubicBezTo>
                  <a:cubicBezTo>
                    <a:pt x="264" y="368"/>
                    <a:pt x="271" y="365"/>
                    <a:pt x="276" y="361"/>
                  </a:cubicBezTo>
                  <a:cubicBezTo>
                    <a:pt x="283" y="356"/>
                    <a:pt x="291" y="351"/>
                    <a:pt x="298" y="345"/>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0" name="Oval 21"/>
            <p:cNvSpPr>
              <a:spLocks noChangeArrowheads="1"/>
            </p:cNvSpPr>
            <p:nvPr/>
          </p:nvSpPr>
          <p:spPr bwMode="auto">
            <a:xfrm>
              <a:off x="3091" y="871"/>
              <a:ext cx="1" cy="1"/>
            </a:xfrm>
            <a:prstGeom prst="ellipse">
              <a:avLst/>
            </a:pr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1" name="Oval 22"/>
            <p:cNvSpPr>
              <a:spLocks noChangeArrowheads="1"/>
            </p:cNvSpPr>
            <p:nvPr/>
          </p:nvSpPr>
          <p:spPr bwMode="auto">
            <a:xfrm>
              <a:off x="3586" y="745"/>
              <a:ext cx="1" cy="1"/>
            </a:xfrm>
            <a:prstGeom prst="ellipse">
              <a:avLst/>
            </a:pr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2" name="Oval 23"/>
            <p:cNvSpPr>
              <a:spLocks noChangeArrowheads="1"/>
            </p:cNvSpPr>
            <p:nvPr/>
          </p:nvSpPr>
          <p:spPr bwMode="auto">
            <a:xfrm>
              <a:off x="5904" y="3048"/>
              <a:ext cx="1" cy="1"/>
            </a:xfrm>
            <a:prstGeom prst="ellipse">
              <a:avLst/>
            </a:pr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3" name="Freeform 24"/>
            <p:cNvSpPr>
              <a:spLocks/>
            </p:cNvSpPr>
            <p:nvPr/>
          </p:nvSpPr>
          <p:spPr bwMode="auto">
            <a:xfrm>
              <a:off x="5894" y="2748"/>
              <a:ext cx="736" cy="632"/>
            </a:xfrm>
            <a:custGeom>
              <a:avLst/>
              <a:gdLst>
                <a:gd name="T0" fmla="*/ 363 w 379"/>
                <a:gd name="T1" fmla="*/ 139 h 326"/>
                <a:gd name="T2" fmla="*/ 348 w 379"/>
                <a:gd name="T3" fmla="*/ 116 h 326"/>
                <a:gd name="T4" fmla="*/ 325 w 379"/>
                <a:gd name="T5" fmla="*/ 85 h 326"/>
                <a:gd name="T6" fmla="*/ 316 w 379"/>
                <a:gd name="T7" fmla="*/ 52 h 326"/>
                <a:gd name="T8" fmla="*/ 303 w 379"/>
                <a:gd name="T9" fmla="*/ 31 h 326"/>
                <a:gd name="T10" fmla="*/ 293 w 379"/>
                <a:gd name="T11" fmla="*/ 0 h 326"/>
                <a:gd name="T12" fmla="*/ 283 w 379"/>
                <a:gd name="T13" fmla="*/ 21 h 326"/>
                <a:gd name="T14" fmla="*/ 273 w 379"/>
                <a:gd name="T15" fmla="*/ 64 h 326"/>
                <a:gd name="T16" fmla="*/ 254 w 379"/>
                <a:gd name="T17" fmla="*/ 60 h 326"/>
                <a:gd name="T18" fmla="*/ 227 w 379"/>
                <a:gd name="T19" fmla="*/ 42 h 326"/>
                <a:gd name="T20" fmla="*/ 234 w 379"/>
                <a:gd name="T21" fmla="*/ 23 h 326"/>
                <a:gd name="T22" fmla="*/ 228 w 379"/>
                <a:gd name="T23" fmla="*/ 11 h 326"/>
                <a:gd name="T24" fmla="*/ 196 w 379"/>
                <a:gd name="T25" fmla="*/ 2 h 326"/>
                <a:gd name="T26" fmla="*/ 196 w 379"/>
                <a:gd name="T27" fmla="*/ 7 h 326"/>
                <a:gd name="T28" fmla="*/ 175 w 379"/>
                <a:gd name="T29" fmla="*/ 19 h 326"/>
                <a:gd name="T30" fmla="*/ 157 w 379"/>
                <a:gd name="T31" fmla="*/ 38 h 326"/>
                <a:gd name="T32" fmla="*/ 134 w 379"/>
                <a:gd name="T33" fmla="*/ 32 h 326"/>
                <a:gd name="T34" fmla="*/ 117 w 379"/>
                <a:gd name="T35" fmla="*/ 49 h 326"/>
                <a:gd name="T36" fmla="*/ 109 w 379"/>
                <a:gd name="T37" fmla="*/ 56 h 326"/>
                <a:gd name="T38" fmla="*/ 104 w 379"/>
                <a:gd name="T39" fmla="*/ 57 h 326"/>
                <a:gd name="T40" fmla="*/ 88 w 379"/>
                <a:gd name="T41" fmla="*/ 77 h 326"/>
                <a:gd name="T42" fmla="*/ 48 w 379"/>
                <a:gd name="T43" fmla="*/ 96 h 326"/>
                <a:gd name="T44" fmla="*/ 16 w 379"/>
                <a:gd name="T45" fmla="*/ 110 h 326"/>
                <a:gd name="T46" fmla="*/ 9 w 379"/>
                <a:gd name="T47" fmla="*/ 119 h 326"/>
                <a:gd name="T48" fmla="*/ 8 w 379"/>
                <a:gd name="T49" fmla="*/ 151 h 326"/>
                <a:gd name="T50" fmla="*/ 3 w 379"/>
                <a:gd name="T51" fmla="*/ 160 h 326"/>
                <a:gd name="T52" fmla="*/ 5 w 379"/>
                <a:gd name="T53" fmla="*/ 171 h 326"/>
                <a:gd name="T54" fmla="*/ 11 w 379"/>
                <a:gd name="T55" fmla="*/ 219 h 326"/>
                <a:gd name="T56" fmla="*/ 7 w 379"/>
                <a:gd name="T57" fmla="*/ 251 h 326"/>
                <a:gd name="T58" fmla="*/ 45 w 379"/>
                <a:gd name="T59" fmla="*/ 246 h 326"/>
                <a:gd name="T60" fmla="*/ 82 w 379"/>
                <a:gd name="T61" fmla="*/ 242 h 326"/>
                <a:gd name="T62" fmla="*/ 130 w 379"/>
                <a:gd name="T63" fmla="*/ 224 h 326"/>
                <a:gd name="T64" fmla="*/ 169 w 379"/>
                <a:gd name="T65" fmla="*/ 227 h 326"/>
                <a:gd name="T66" fmla="*/ 187 w 379"/>
                <a:gd name="T67" fmla="*/ 248 h 326"/>
                <a:gd name="T68" fmla="*/ 191 w 379"/>
                <a:gd name="T69" fmla="*/ 262 h 326"/>
                <a:gd name="T70" fmla="*/ 213 w 379"/>
                <a:gd name="T71" fmla="*/ 242 h 326"/>
                <a:gd name="T72" fmla="*/ 208 w 379"/>
                <a:gd name="T73" fmla="*/ 256 h 326"/>
                <a:gd name="T74" fmla="*/ 205 w 379"/>
                <a:gd name="T75" fmla="*/ 268 h 326"/>
                <a:gd name="T76" fmla="*/ 215 w 379"/>
                <a:gd name="T77" fmla="*/ 262 h 326"/>
                <a:gd name="T78" fmla="*/ 219 w 379"/>
                <a:gd name="T79" fmla="*/ 274 h 326"/>
                <a:gd name="T80" fmla="*/ 220 w 379"/>
                <a:gd name="T81" fmla="*/ 275 h 326"/>
                <a:gd name="T82" fmla="*/ 235 w 379"/>
                <a:gd name="T83" fmla="*/ 312 h 326"/>
                <a:gd name="T84" fmla="*/ 264 w 379"/>
                <a:gd name="T85" fmla="*/ 311 h 326"/>
                <a:gd name="T86" fmla="*/ 273 w 379"/>
                <a:gd name="T87" fmla="*/ 325 h 326"/>
                <a:gd name="T88" fmla="*/ 308 w 379"/>
                <a:gd name="T89" fmla="*/ 311 h 326"/>
                <a:gd name="T90" fmla="*/ 333 w 379"/>
                <a:gd name="T91" fmla="*/ 268 h 326"/>
                <a:gd name="T92" fmla="*/ 362 w 379"/>
                <a:gd name="T93" fmla="*/ 227 h 326"/>
                <a:gd name="T94" fmla="*/ 374 w 379"/>
                <a:gd name="T95" fmla="*/ 181 h 326"/>
                <a:gd name="T96" fmla="*/ 379 w 379"/>
                <a:gd name="T97" fmla="*/ 15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9" h="326">
                  <a:moveTo>
                    <a:pt x="377" y="150"/>
                  </a:moveTo>
                  <a:cubicBezTo>
                    <a:pt x="373" y="153"/>
                    <a:pt x="373" y="153"/>
                    <a:pt x="371" y="149"/>
                  </a:cubicBezTo>
                  <a:cubicBezTo>
                    <a:pt x="371" y="149"/>
                    <a:pt x="370" y="148"/>
                    <a:pt x="370" y="147"/>
                  </a:cubicBezTo>
                  <a:cubicBezTo>
                    <a:pt x="368" y="144"/>
                    <a:pt x="367" y="140"/>
                    <a:pt x="363" y="139"/>
                  </a:cubicBezTo>
                  <a:cubicBezTo>
                    <a:pt x="362" y="134"/>
                    <a:pt x="357" y="131"/>
                    <a:pt x="359" y="125"/>
                  </a:cubicBezTo>
                  <a:cubicBezTo>
                    <a:pt x="359" y="123"/>
                    <a:pt x="358" y="122"/>
                    <a:pt x="355" y="121"/>
                  </a:cubicBezTo>
                  <a:cubicBezTo>
                    <a:pt x="353" y="120"/>
                    <a:pt x="351" y="119"/>
                    <a:pt x="349" y="118"/>
                  </a:cubicBezTo>
                  <a:cubicBezTo>
                    <a:pt x="349" y="118"/>
                    <a:pt x="348" y="117"/>
                    <a:pt x="348" y="116"/>
                  </a:cubicBezTo>
                  <a:cubicBezTo>
                    <a:pt x="348" y="113"/>
                    <a:pt x="347" y="110"/>
                    <a:pt x="346" y="107"/>
                  </a:cubicBezTo>
                  <a:cubicBezTo>
                    <a:pt x="344" y="104"/>
                    <a:pt x="343" y="101"/>
                    <a:pt x="343" y="98"/>
                  </a:cubicBezTo>
                  <a:cubicBezTo>
                    <a:pt x="343" y="97"/>
                    <a:pt x="342" y="96"/>
                    <a:pt x="341" y="96"/>
                  </a:cubicBezTo>
                  <a:cubicBezTo>
                    <a:pt x="336" y="93"/>
                    <a:pt x="331" y="87"/>
                    <a:pt x="325" y="85"/>
                  </a:cubicBezTo>
                  <a:cubicBezTo>
                    <a:pt x="324" y="84"/>
                    <a:pt x="323" y="83"/>
                    <a:pt x="323" y="82"/>
                  </a:cubicBezTo>
                  <a:cubicBezTo>
                    <a:pt x="322" y="79"/>
                    <a:pt x="321" y="76"/>
                    <a:pt x="321" y="73"/>
                  </a:cubicBezTo>
                  <a:cubicBezTo>
                    <a:pt x="322" y="69"/>
                    <a:pt x="321" y="65"/>
                    <a:pt x="319" y="61"/>
                  </a:cubicBezTo>
                  <a:cubicBezTo>
                    <a:pt x="317" y="58"/>
                    <a:pt x="316" y="55"/>
                    <a:pt x="316" y="52"/>
                  </a:cubicBezTo>
                  <a:cubicBezTo>
                    <a:pt x="316" y="49"/>
                    <a:pt x="316" y="47"/>
                    <a:pt x="316" y="44"/>
                  </a:cubicBezTo>
                  <a:cubicBezTo>
                    <a:pt x="316" y="40"/>
                    <a:pt x="315" y="38"/>
                    <a:pt x="312" y="35"/>
                  </a:cubicBezTo>
                  <a:cubicBezTo>
                    <a:pt x="310" y="33"/>
                    <a:pt x="308" y="33"/>
                    <a:pt x="306" y="33"/>
                  </a:cubicBezTo>
                  <a:cubicBezTo>
                    <a:pt x="304" y="34"/>
                    <a:pt x="303" y="32"/>
                    <a:pt x="303" y="31"/>
                  </a:cubicBezTo>
                  <a:cubicBezTo>
                    <a:pt x="302" y="30"/>
                    <a:pt x="302" y="29"/>
                    <a:pt x="302" y="28"/>
                  </a:cubicBezTo>
                  <a:cubicBezTo>
                    <a:pt x="302" y="24"/>
                    <a:pt x="301" y="21"/>
                    <a:pt x="300" y="17"/>
                  </a:cubicBezTo>
                  <a:cubicBezTo>
                    <a:pt x="299" y="12"/>
                    <a:pt x="296" y="7"/>
                    <a:pt x="295" y="2"/>
                  </a:cubicBezTo>
                  <a:cubicBezTo>
                    <a:pt x="295" y="2"/>
                    <a:pt x="294" y="1"/>
                    <a:pt x="293" y="0"/>
                  </a:cubicBezTo>
                  <a:cubicBezTo>
                    <a:pt x="292" y="0"/>
                    <a:pt x="291" y="0"/>
                    <a:pt x="291" y="1"/>
                  </a:cubicBezTo>
                  <a:cubicBezTo>
                    <a:pt x="290" y="1"/>
                    <a:pt x="289" y="2"/>
                    <a:pt x="289" y="2"/>
                  </a:cubicBezTo>
                  <a:cubicBezTo>
                    <a:pt x="288" y="6"/>
                    <a:pt x="287" y="9"/>
                    <a:pt x="286" y="12"/>
                  </a:cubicBezTo>
                  <a:cubicBezTo>
                    <a:pt x="284" y="15"/>
                    <a:pt x="284" y="18"/>
                    <a:pt x="283" y="21"/>
                  </a:cubicBezTo>
                  <a:cubicBezTo>
                    <a:pt x="282" y="27"/>
                    <a:pt x="280" y="32"/>
                    <a:pt x="281" y="38"/>
                  </a:cubicBezTo>
                  <a:cubicBezTo>
                    <a:pt x="281" y="40"/>
                    <a:pt x="281" y="42"/>
                    <a:pt x="280" y="43"/>
                  </a:cubicBezTo>
                  <a:cubicBezTo>
                    <a:pt x="279" y="48"/>
                    <a:pt x="278" y="52"/>
                    <a:pt x="276" y="56"/>
                  </a:cubicBezTo>
                  <a:cubicBezTo>
                    <a:pt x="275" y="59"/>
                    <a:pt x="275" y="62"/>
                    <a:pt x="273" y="64"/>
                  </a:cubicBezTo>
                  <a:cubicBezTo>
                    <a:pt x="272" y="66"/>
                    <a:pt x="270" y="68"/>
                    <a:pt x="268" y="68"/>
                  </a:cubicBezTo>
                  <a:cubicBezTo>
                    <a:pt x="264" y="69"/>
                    <a:pt x="261" y="68"/>
                    <a:pt x="259" y="65"/>
                  </a:cubicBezTo>
                  <a:cubicBezTo>
                    <a:pt x="257" y="64"/>
                    <a:pt x="256" y="62"/>
                    <a:pt x="256" y="60"/>
                  </a:cubicBezTo>
                  <a:cubicBezTo>
                    <a:pt x="255" y="60"/>
                    <a:pt x="254" y="60"/>
                    <a:pt x="254" y="60"/>
                  </a:cubicBezTo>
                  <a:cubicBezTo>
                    <a:pt x="251" y="59"/>
                    <a:pt x="248" y="59"/>
                    <a:pt x="246" y="56"/>
                  </a:cubicBezTo>
                  <a:cubicBezTo>
                    <a:pt x="243" y="53"/>
                    <a:pt x="240" y="52"/>
                    <a:pt x="236" y="50"/>
                  </a:cubicBezTo>
                  <a:cubicBezTo>
                    <a:pt x="234" y="49"/>
                    <a:pt x="232" y="48"/>
                    <a:pt x="231" y="46"/>
                  </a:cubicBezTo>
                  <a:cubicBezTo>
                    <a:pt x="230" y="44"/>
                    <a:pt x="228" y="43"/>
                    <a:pt x="227" y="42"/>
                  </a:cubicBezTo>
                  <a:cubicBezTo>
                    <a:pt x="226" y="40"/>
                    <a:pt x="225" y="39"/>
                    <a:pt x="226" y="37"/>
                  </a:cubicBezTo>
                  <a:cubicBezTo>
                    <a:pt x="227" y="34"/>
                    <a:pt x="230" y="31"/>
                    <a:pt x="229" y="27"/>
                  </a:cubicBezTo>
                  <a:cubicBezTo>
                    <a:pt x="229" y="26"/>
                    <a:pt x="230" y="25"/>
                    <a:pt x="232" y="24"/>
                  </a:cubicBezTo>
                  <a:cubicBezTo>
                    <a:pt x="233" y="24"/>
                    <a:pt x="234" y="23"/>
                    <a:pt x="234" y="23"/>
                  </a:cubicBezTo>
                  <a:cubicBezTo>
                    <a:pt x="236" y="20"/>
                    <a:pt x="238" y="17"/>
                    <a:pt x="239" y="14"/>
                  </a:cubicBezTo>
                  <a:cubicBezTo>
                    <a:pt x="239" y="13"/>
                    <a:pt x="239" y="12"/>
                    <a:pt x="238" y="12"/>
                  </a:cubicBezTo>
                  <a:cubicBezTo>
                    <a:pt x="237" y="11"/>
                    <a:pt x="235" y="10"/>
                    <a:pt x="233" y="11"/>
                  </a:cubicBezTo>
                  <a:cubicBezTo>
                    <a:pt x="231" y="12"/>
                    <a:pt x="230" y="12"/>
                    <a:pt x="228" y="11"/>
                  </a:cubicBezTo>
                  <a:cubicBezTo>
                    <a:pt x="227" y="10"/>
                    <a:pt x="226" y="11"/>
                    <a:pt x="225" y="11"/>
                  </a:cubicBezTo>
                  <a:cubicBezTo>
                    <a:pt x="224" y="11"/>
                    <a:pt x="222" y="12"/>
                    <a:pt x="222" y="12"/>
                  </a:cubicBezTo>
                  <a:cubicBezTo>
                    <a:pt x="216" y="9"/>
                    <a:pt x="210" y="9"/>
                    <a:pt x="205" y="6"/>
                  </a:cubicBezTo>
                  <a:cubicBezTo>
                    <a:pt x="202" y="4"/>
                    <a:pt x="199" y="3"/>
                    <a:pt x="196" y="2"/>
                  </a:cubicBezTo>
                  <a:cubicBezTo>
                    <a:pt x="196" y="2"/>
                    <a:pt x="195" y="2"/>
                    <a:pt x="194" y="3"/>
                  </a:cubicBezTo>
                  <a:cubicBezTo>
                    <a:pt x="194" y="3"/>
                    <a:pt x="193" y="3"/>
                    <a:pt x="193" y="3"/>
                  </a:cubicBezTo>
                  <a:cubicBezTo>
                    <a:pt x="193" y="3"/>
                    <a:pt x="193" y="4"/>
                    <a:pt x="193" y="4"/>
                  </a:cubicBezTo>
                  <a:cubicBezTo>
                    <a:pt x="194" y="5"/>
                    <a:pt x="195" y="6"/>
                    <a:pt x="196" y="7"/>
                  </a:cubicBezTo>
                  <a:cubicBezTo>
                    <a:pt x="198" y="8"/>
                    <a:pt x="197" y="10"/>
                    <a:pt x="196" y="11"/>
                  </a:cubicBezTo>
                  <a:cubicBezTo>
                    <a:pt x="193" y="12"/>
                    <a:pt x="191" y="12"/>
                    <a:pt x="188" y="12"/>
                  </a:cubicBezTo>
                  <a:cubicBezTo>
                    <a:pt x="186" y="12"/>
                    <a:pt x="185" y="12"/>
                    <a:pt x="184" y="13"/>
                  </a:cubicBezTo>
                  <a:cubicBezTo>
                    <a:pt x="180" y="14"/>
                    <a:pt x="178" y="16"/>
                    <a:pt x="175" y="19"/>
                  </a:cubicBezTo>
                  <a:cubicBezTo>
                    <a:pt x="172" y="23"/>
                    <a:pt x="170" y="26"/>
                    <a:pt x="167" y="30"/>
                  </a:cubicBezTo>
                  <a:cubicBezTo>
                    <a:pt x="165" y="32"/>
                    <a:pt x="165" y="34"/>
                    <a:pt x="166" y="37"/>
                  </a:cubicBezTo>
                  <a:cubicBezTo>
                    <a:pt x="167" y="38"/>
                    <a:pt x="165" y="39"/>
                    <a:pt x="163" y="39"/>
                  </a:cubicBezTo>
                  <a:cubicBezTo>
                    <a:pt x="161" y="39"/>
                    <a:pt x="159" y="37"/>
                    <a:pt x="157" y="38"/>
                  </a:cubicBezTo>
                  <a:cubicBezTo>
                    <a:pt x="155" y="39"/>
                    <a:pt x="154" y="38"/>
                    <a:pt x="153" y="37"/>
                  </a:cubicBezTo>
                  <a:cubicBezTo>
                    <a:pt x="151" y="35"/>
                    <a:pt x="150" y="33"/>
                    <a:pt x="148" y="31"/>
                  </a:cubicBezTo>
                  <a:cubicBezTo>
                    <a:pt x="146" y="29"/>
                    <a:pt x="144" y="28"/>
                    <a:pt x="142" y="29"/>
                  </a:cubicBezTo>
                  <a:cubicBezTo>
                    <a:pt x="139" y="30"/>
                    <a:pt x="137" y="30"/>
                    <a:pt x="134" y="32"/>
                  </a:cubicBezTo>
                  <a:cubicBezTo>
                    <a:pt x="133" y="33"/>
                    <a:pt x="131" y="34"/>
                    <a:pt x="129" y="35"/>
                  </a:cubicBezTo>
                  <a:cubicBezTo>
                    <a:pt x="125" y="35"/>
                    <a:pt x="126" y="39"/>
                    <a:pt x="124" y="40"/>
                  </a:cubicBezTo>
                  <a:cubicBezTo>
                    <a:pt x="123" y="41"/>
                    <a:pt x="122" y="42"/>
                    <a:pt x="121" y="42"/>
                  </a:cubicBezTo>
                  <a:cubicBezTo>
                    <a:pt x="117" y="44"/>
                    <a:pt x="117" y="46"/>
                    <a:pt x="117" y="49"/>
                  </a:cubicBezTo>
                  <a:cubicBezTo>
                    <a:pt x="117" y="50"/>
                    <a:pt x="117" y="51"/>
                    <a:pt x="117" y="52"/>
                  </a:cubicBezTo>
                  <a:cubicBezTo>
                    <a:pt x="117" y="53"/>
                    <a:pt x="116" y="53"/>
                    <a:pt x="115" y="53"/>
                  </a:cubicBezTo>
                  <a:cubicBezTo>
                    <a:pt x="113" y="53"/>
                    <a:pt x="112" y="53"/>
                    <a:pt x="111" y="53"/>
                  </a:cubicBezTo>
                  <a:cubicBezTo>
                    <a:pt x="110" y="53"/>
                    <a:pt x="108" y="55"/>
                    <a:pt x="109" y="56"/>
                  </a:cubicBezTo>
                  <a:cubicBezTo>
                    <a:pt x="109" y="58"/>
                    <a:pt x="109" y="59"/>
                    <a:pt x="109" y="61"/>
                  </a:cubicBezTo>
                  <a:cubicBezTo>
                    <a:pt x="110" y="61"/>
                    <a:pt x="109" y="61"/>
                    <a:pt x="109" y="62"/>
                  </a:cubicBezTo>
                  <a:cubicBezTo>
                    <a:pt x="109" y="62"/>
                    <a:pt x="108" y="62"/>
                    <a:pt x="107" y="61"/>
                  </a:cubicBezTo>
                  <a:cubicBezTo>
                    <a:pt x="106" y="60"/>
                    <a:pt x="105" y="58"/>
                    <a:pt x="104" y="57"/>
                  </a:cubicBezTo>
                  <a:cubicBezTo>
                    <a:pt x="103" y="56"/>
                    <a:pt x="102" y="56"/>
                    <a:pt x="101" y="56"/>
                  </a:cubicBezTo>
                  <a:cubicBezTo>
                    <a:pt x="99" y="58"/>
                    <a:pt x="97" y="59"/>
                    <a:pt x="96" y="61"/>
                  </a:cubicBezTo>
                  <a:cubicBezTo>
                    <a:pt x="95" y="62"/>
                    <a:pt x="94" y="63"/>
                    <a:pt x="94" y="65"/>
                  </a:cubicBezTo>
                  <a:cubicBezTo>
                    <a:pt x="94" y="70"/>
                    <a:pt x="92" y="74"/>
                    <a:pt x="88" y="77"/>
                  </a:cubicBezTo>
                  <a:cubicBezTo>
                    <a:pt x="87" y="78"/>
                    <a:pt x="87" y="80"/>
                    <a:pt x="86" y="81"/>
                  </a:cubicBezTo>
                  <a:cubicBezTo>
                    <a:pt x="83" y="85"/>
                    <a:pt x="79" y="88"/>
                    <a:pt x="74" y="88"/>
                  </a:cubicBezTo>
                  <a:cubicBezTo>
                    <a:pt x="71" y="89"/>
                    <a:pt x="67" y="89"/>
                    <a:pt x="64" y="90"/>
                  </a:cubicBezTo>
                  <a:cubicBezTo>
                    <a:pt x="59" y="93"/>
                    <a:pt x="53" y="92"/>
                    <a:pt x="48" y="96"/>
                  </a:cubicBezTo>
                  <a:cubicBezTo>
                    <a:pt x="47" y="96"/>
                    <a:pt x="46" y="97"/>
                    <a:pt x="45" y="97"/>
                  </a:cubicBezTo>
                  <a:cubicBezTo>
                    <a:pt x="41" y="95"/>
                    <a:pt x="38" y="97"/>
                    <a:pt x="34" y="99"/>
                  </a:cubicBezTo>
                  <a:cubicBezTo>
                    <a:pt x="30" y="101"/>
                    <a:pt x="26" y="104"/>
                    <a:pt x="21" y="106"/>
                  </a:cubicBezTo>
                  <a:cubicBezTo>
                    <a:pt x="19" y="106"/>
                    <a:pt x="18" y="108"/>
                    <a:pt x="16" y="110"/>
                  </a:cubicBezTo>
                  <a:cubicBezTo>
                    <a:pt x="15" y="112"/>
                    <a:pt x="15" y="110"/>
                    <a:pt x="14" y="110"/>
                  </a:cubicBezTo>
                  <a:cubicBezTo>
                    <a:pt x="13" y="109"/>
                    <a:pt x="12" y="110"/>
                    <a:pt x="12" y="110"/>
                  </a:cubicBezTo>
                  <a:cubicBezTo>
                    <a:pt x="11" y="111"/>
                    <a:pt x="10" y="112"/>
                    <a:pt x="10" y="114"/>
                  </a:cubicBezTo>
                  <a:cubicBezTo>
                    <a:pt x="9" y="116"/>
                    <a:pt x="9" y="117"/>
                    <a:pt x="9" y="119"/>
                  </a:cubicBezTo>
                  <a:cubicBezTo>
                    <a:pt x="9" y="122"/>
                    <a:pt x="9" y="125"/>
                    <a:pt x="7" y="128"/>
                  </a:cubicBezTo>
                  <a:cubicBezTo>
                    <a:pt x="5" y="130"/>
                    <a:pt x="4" y="133"/>
                    <a:pt x="4" y="136"/>
                  </a:cubicBezTo>
                  <a:cubicBezTo>
                    <a:pt x="5" y="140"/>
                    <a:pt x="5" y="144"/>
                    <a:pt x="7" y="148"/>
                  </a:cubicBezTo>
                  <a:cubicBezTo>
                    <a:pt x="7" y="149"/>
                    <a:pt x="8" y="150"/>
                    <a:pt x="8" y="151"/>
                  </a:cubicBezTo>
                  <a:cubicBezTo>
                    <a:pt x="8" y="152"/>
                    <a:pt x="8" y="153"/>
                    <a:pt x="7" y="154"/>
                  </a:cubicBezTo>
                  <a:cubicBezTo>
                    <a:pt x="6" y="155"/>
                    <a:pt x="6" y="155"/>
                    <a:pt x="5" y="155"/>
                  </a:cubicBezTo>
                  <a:cubicBezTo>
                    <a:pt x="4" y="157"/>
                    <a:pt x="4" y="158"/>
                    <a:pt x="3" y="160"/>
                  </a:cubicBezTo>
                  <a:cubicBezTo>
                    <a:pt x="3" y="160"/>
                    <a:pt x="3" y="160"/>
                    <a:pt x="3" y="160"/>
                  </a:cubicBezTo>
                  <a:cubicBezTo>
                    <a:pt x="3" y="160"/>
                    <a:pt x="3" y="160"/>
                    <a:pt x="3" y="160"/>
                  </a:cubicBezTo>
                  <a:cubicBezTo>
                    <a:pt x="3" y="160"/>
                    <a:pt x="3" y="160"/>
                    <a:pt x="3" y="160"/>
                  </a:cubicBezTo>
                  <a:cubicBezTo>
                    <a:pt x="3" y="161"/>
                    <a:pt x="3" y="162"/>
                    <a:pt x="3" y="163"/>
                  </a:cubicBezTo>
                  <a:cubicBezTo>
                    <a:pt x="4" y="166"/>
                    <a:pt x="5" y="168"/>
                    <a:pt x="5" y="171"/>
                  </a:cubicBezTo>
                  <a:cubicBezTo>
                    <a:pt x="4" y="175"/>
                    <a:pt x="6" y="180"/>
                    <a:pt x="7" y="184"/>
                  </a:cubicBezTo>
                  <a:cubicBezTo>
                    <a:pt x="9" y="188"/>
                    <a:pt x="9" y="193"/>
                    <a:pt x="9" y="198"/>
                  </a:cubicBezTo>
                  <a:cubicBezTo>
                    <a:pt x="9" y="203"/>
                    <a:pt x="9" y="209"/>
                    <a:pt x="11" y="214"/>
                  </a:cubicBezTo>
                  <a:cubicBezTo>
                    <a:pt x="11" y="216"/>
                    <a:pt x="11" y="217"/>
                    <a:pt x="11" y="219"/>
                  </a:cubicBezTo>
                  <a:cubicBezTo>
                    <a:pt x="11" y="222"/>
                    <a:pt x="10" y="225"/>
                    <a:pt x="9" y="227"/>
                  </a:cubicBezTo>
                  <a:cubicBezTo>
                    <a:pt x="8" y="232"/>
                    <a:pt x="6" y="235"/>
                    <a:pt x="3" y="238"/>
                  </a:cubicBezTo>
                  <a:cubicBezTo>
                    <a:pt x="0" y="240"/>
                    <a:pt x="0" y="244"/>
                    <a:pt x="2" y="246"/>
                  </a:cubicBezTo>
                  <a:cubicBezTo>
                    <a:pt x="4" y="248"/>
                    <a:pt x="6" y="249"/>
                    <a:pt x="7" y="251"/>
                  </a:cubicBezTo>
                  <a:cubicBezTo>
                    <a:pt x="9" y="254"/>
                    <a:pt x="12" y="255"/>
                    <a:pt x="16" y="256"/>
                  </a:cubicBezTo>
                  <a:cubicBezTo>
                    <a:pt x="18" y="256"/>
                    <a:pt x="21" y="256"/>
                    <a:pt x="24" y="256"/>
                  </a:cubicBezTo>
                  <a:cubicBezTo>
                    <a:pt x="25" y="256"/>
                    <a:pt x="27" y="256"/>
                    <a:pt x="28" y="255"/>
                  </a:cubicBezTo>
                  <a:cubicBezTo>
                    <a:pt x="33" y="251"/>
                    <a:pt x="40" y="251"/>
                    <a:pt x="45" y="246"/>
                  </a:cubicBezTo>
                  <a:cubicBezTo>
                    <a:pt x="45" y="245"/>
                    <a:pt x="46" y="245"/>
                    <a:pt x="47" y="245"/>
                  </a:cubicBezTo>
                  <a:cubicBezTo>
                    <a:pt x="52" y="244"/>
                    <a:pt x="57" y="243"/>
                    <a:pt x="63" y="244"/>
                  </a:cubicBezTo>
                  <a:cubicBezTo>
                    <a:pt x="67" y="245"/>
                    <a:pt x="72" y="245"/>
                    <a:pt x="76" y="245"/>
                  </a:cubicBezTo>
                  <a:cubicBezTo>
                    <a:pt x="79" y="245"/>
                    <a:pt x="81" y="244"/>
                    <a:pt x="82" y="242"/>
                  </a:cubicBezTo>
                  <a:cubicBezTo>
                    <a:pt x="87" y="238"/>
                    <a:pt x="91" y="235"/>
                    <a:pt x="97" y="232"/>
                  </a:cubicBezTo>
                  <a:cubicBezTo>
                    <a:pt x="99" y="231"/>
                    <a:pt x="101" y="230"/>
                    <a:pt x="102" y="229"/>
                  </a:cubicBezTo>
                  <a:cubicBezTo>
                    <a:pt x="105" y="227"/>
                    <a:pt x="107" y="227"/>
                    <a:pt x="110" y="227"/>
                  </a:cubicBezTo>
                  <a:cubicBezTo>
                    <a:pt x="117" y="228"/>
                    <a:pt x="123" y="227"/>
                    <a:pt x="130" y="224"/>
                  </a:cubicBezTo>
                  <a:cubicBezTo>
                    <a:pt x="135" y="221"/>
                    <a:pt x="140" y="220"/>
                    <a:pt x="145" y="220"/>
                  </a:cubicBezTo>
                  <a:cubicBezTo>
                    <a:pt x="149" y="220"/>
                    <a:pt x="153" y="221"/>
                    <a:pt x="156" y="221"/>
                  </a:cubicBezTo>
                  <a:cubicBezTo>
                    <a:pt x="159" y="221"/>
                    <a:pt x="160" y="221"/>
                    <a:pt x="161" y="223"/>
                  </a:cubicBezTo>
                  <a:cubicBezTo>
                    <a:pt x="163" y="225"/>
                    <a:pt x="166" y="226"/>
                    <a:pt x="169" y="227"/>
                  </a:cubicBezTo>
                  <a:cubicBezTo>
                    <a:pt x="173" y="227"/>
                    <a:pt x="176" y="229"/>
                    <a:pt x="179" y="230"/>
                  </a:cubicBezTo>
                  <a:cubicBezTo>
                    <a:pt x="180" y="231"/>
                    <a:pt x="182" y="233"/>
                    <a:pt x="182" y="235"/>
                  </a:cubicBezTo>
                  <a:cubicBezTo>
                    <a:pt x="182" y="237"/>
                    <a:pt x="182" y="239"/>
                    <a:pt x="184" y="241"/>
                  </a:cubicBezTo>
                  <a:cubicBezTo>
                    <a:pt x="186" y="243"/>
                    <a:pt x="187" y="245"/>
                    <a:pt x="187" y="248"/>
                  </a:cubicBezTo>
                  <a:cubicBezTo>
                    <a:pt x="187" y="250"/>
                    <a:pt x="188" y="253"/>
                    <a:pt x="188" y="255"/>
                  </a:cubicBezTo>
                  <a:cubicBezTo>
                    <a:pt x="188" y="257"/>
                    <a:pt x="188" y="258"/>
                    <a:pt x="188" y="259"/>
                  </a:cubicBezTo>
                  <a:cubicBezTo>
                    <a:pt x="188" y="259"/>
                    <a:pt x="188" y="260"/>
                    <a:pt x="188" y="260"/>
                  </a:cubicBezTo>
                  <a:cubicBezTo>
                    <a:pt x="189" y="261"/>
                    <a:pt x="190" y="261"/>
                    <a:pt x="191" y="262"/>
                  </a:cubicBezTo>
                  <a:cubicBezTo>
                    <a:pt x="191" y="262"/>
                    <a:pt x="192" y="262"/>
                    <a:pt x="193" y="261"/>
                  </a:cubicBezTo>
                  <a:cubicBezTo>
                    <a:pt x="196" y="258"/>
                    <a:pt x="199" y="255"/>
                    <a:pt x="202" y="252"/>
                  </a:cubicBezTo>
                  <a:cubicBezTo>
                    <a:pt x="204" y="250"/>
                    <a:pt x="206" y="249"/>
                    <a:pt x="207" y="248"/>
                  </a:cubicBezTo>
                  <a:cubicBezTo>
                    <a:pt x="209" y="246"/>
                    <a:pt x="211" y="244"/>
                    <a:pt x="213" y="242"/>
                  </a:cubicBezTo>
                  <a:cubicBezTo>
                    <a:pt x="213" y="242"/>
                    <a:pt x="213" y="242"/>
                    <a:pt x="214" y="242"/>
                  </a:cubicBezTo>
                  <a:cubicBezTo>
                    <a:pt x="214" y="242"/>
                    <a:pt x="214" y="242"/>
                    <a:pt x="214" y="243"/>
                  </a:cubicBezTo>
                  <a:cubicBezTo>
                    <a:pt x="215" y="244"/>
                    <a:pt x="215" y="246"/>
                    <a:pt x="214" y="247"/>
                  </a:cubicBezTo>
                  <a:cubicBezTo>
                    <a:pt x="211" y="250"/>
                    <a:pt x="209" y="253"/>
                    <a:pt x="208" y="256"/>
                  </a:cubicBezTo>
                  <a:cubicBezTo>
                    <a:pt x="207" y="260"/>
                    <a:pt x="205" y="262"/>
                    <a:pt x="202" y="264"/>
                  </a:cubicBezTo>
                  <a:cubicBezTo>
                    <a:pt x="201" y="264"/>
                    <a:pt x="201" y="265"/>
                    <a:pt x="201" y="266"/>
                  </a:cubicBezTo>
                  <a:cubicBezTo>
                    <a:pt x="201" y="266"/>
                    <a:pt x="201" y="268"/>
                    <a:pt x="202" y="268"/>
                  </a:cubicBezTo>
                  <a:cubicBezTo>
                    <a:pt x="203" y="268"/>
                    <a:pt x="204" y="268"/>
                    <a:pt x="205" y="268"/>
                  </a:cubicBezTo>
                  <a:cubicBezTo>
                    <a:pt x="208" y="268"/>
                    <a:pt x="211" y="266"/>
                    <a:pt x="212" y="263"/>
                  </a:cubicBezTo>
                  <a:cubicBezTo>
                    <a:pt x="212" y="262"/>
                    <a:pt x="213" y="262"/>
                    <a:pt x="213" y="261"/>
                  </a:cubicBezTo>
                  <a:cubicBezTo>
                    <a:pt x="213" y="261"/>
                    <a:pt x="214" y="261"/>
                    <a:pt x="214" y="260"/>
                  </a:cubicBezTo>
                  <a:cubicBezTo>
                    <a:pt x="214" y="261"/>
                    <a:pt x="215" y="261"/>
                    <a:pt x="215" y="262"/>
                  </a:cubicBezTo>
                  <a:cubicBezTo>
                    <a:pt x="215" y="265"/>
                    <a:pt x="215" y="268"/>
                    <a:pt x="213" y="271"/>
                  </a:cubicBezTo>
                  <a:cubicBezTo>
                    <a:pt x="212" y="272"/>
                    <a:pt x="213" y="274"/>
                    <a:pt x="214" y="274"/>
                  </a:cubicBezTo>
                  <a:cubicBezTo>
                    <a:pt x="216" y="274"/>
                    <a:pt x="218" y="274"/>
                    <a:pt x="219" y="274"/>
                  </a:cubicBezTo>
                  <a:cubicBezTo>
                    <a:pt x="219" y="274"/>
                    <a:pt x="219" y="274"/>
                    <a:pt x="219" y="274"/>
                  </a:cubicBezTo>
                  <a:cubicBezTo>
                    <a:pt x="220" y="273"/>
                    <a:pt x="220" y="273"/>
                    <a:pt x="220" y="273"/>
                  </a:cubicBezTo>
                  <a:cubicBezTo>
                    <a:pt x="220" y="274"/>
                    <a:pt x="220" y="274"/>
                    <a:pt x="220" y="274"/>
                  </a:cubicBezTo>
                  <a:cubicBezTo>
                    <a:pt x="220" y="274"/>
                    <a:pt x="220" y="274"/>
                    <a:pt x="219" y="274"/>
                  </a:cubicBezTo>
                  <a:cubicBezTo>
                    <a:pt x="219" y="274"/>
                    <a:pt x="219" y="274"/>
                    <a:pt x="220" y="275"/>
                  </a:cubicBezTo>
                  <a:cubicBezTo>
                    <a:pt x="222" y="281"/>
                    <a:pt x="223" y="287"/>
                    <a:pt x="220" y="293"/>
                  </a:cubicBezTo>
                  <a:cubicBezTo>
                    <a:pt x="220" y="294"/>
                    <a:pt x="220" y="296"/>
                    <a:pt x="221" y="297"/>
                  </a:cubicBezTo>
                  <a:cubicBezTo>
                    <a:pt x="222" y="299"/>
                    <a:pt x="223" y="301"/>
                    <a:pt x="223" y="302"/>
                  </a:cubicBezTo>
                  <a:cubicBezTo>
                    <a:pt x="225" y="308"/>
                    <a:pt x="230" y="311"/>
                    <a:pt x="235" y="312"/>
                  </a:cubicBezTo>
                  <a:cubicBezTo>
                    <a:pt x="238" y="313"/>
                    <a:pt x="241" y="314"/>
                    <a:pt x="243" y="316"/>
                  </a:cubicBezTo>
                  <a:cubicBezTo>
                    <a:pt x="245" y="317"/>
                    <a:pt x="246" y="319"/>
                    <a:pt x="247" y="320"/>
                  </a:cubicBezTo>
                  <a:cubicBezTo>
                    <a:pt x="249" y="321"/>
                    <a:pt x="250" y="321"/>
                    <a:pt x="252" y="320"/>
                  </a:cubicBezTo>
                  <a:cubicBezTo>
                    <a:pt x="256" y="318"/>
                    <a:pt x="261" y="316"/>
                    <a:pt x="264" y="311"/>
                  </a:cubicBezTo>
                  <a:cubicBezTo>
                    <a:pt x="264" y="310"/>
                    <a:pt x="265" y="310"/>
                    <a:pt x="266" y="311"/>
                  </a:cubicBezTo>
                  <a:cubicBezTo>
                    <a:pt x="266" y="311"/>
                    <a:pt x="266" y="312"/>
                    <a:pt x="266" y="312"/>
                  </a:cubicBezTo>
                  <a:cubicBezTo>
                    <a:pt x="266" y="313"/>
                    <a:pt x="265" y="315"/>
                    <a:pt x="265" y="315"/>
                  </a:cubicBezTo>
                  <a:cubicBezTo>
                    <a:pt x="268" y="318"/>
                    <a:pt x="270" y="322"/>
                    <a:pt x="273" y="325"/>
                  </a:cubicBezTo>
                  <a:cubicBezTo>
                    <a:pt x="274" y="326"/>
                    <a:pt x="275" y="326"/>
                    <a:pt x="276" y="326"/>
                  </a:cubicBezTo>
                  <a:cubicBezTo>
                    <a:pt x="280" y="322"/>
                    <a:pt x="284" y="320"/>
                    <a:pt x="288" y="316"/>
                  </a:cubicBezTo>
                  <a:cubicBezTo>
                    <a:pt x="292" y="313"/>
                    <a:pt x="297" y="312"/>
                    <a:pt x="302" y="311"/>
                  </a:cubicBezTo>
                  <a:cubicBezTo>
                    <a:pt x="304" y="311"/>
                    <a:pt x="306" y="312"/>
                    <a:pt x="308" y="311"/>
                  </a:cubicBezTo>
                  <a:cubicBezTo>
                    <a:pt x="311" y="311"/>
                    <a:pt x="315" y="307"/>
                    <a:pt x="316" y="304"/>
                  </a:cubicBezTo>
                  <a:cubicBezTo>
                    <a:pt x="316" y="299"/>
                    <a:pt x="318" y="295"/>
                    <a:pt x="319" y="290"/>
                  </a:cubicBezTo>
                  <a:cubicBezTo>
                    <a:pt x="321" y="285"/>
                    <a:pt x="323" y="281"/>
                    <a:pt x="327" y="277"/>
                  </a:cubicBezTo>
                  <a:cubicBezTo>
                    <a:pt x="329" y="274"/>
                    <a:pt x="331" y="271"/>
                    <a:pt x="333" y="268"/>
                  </a:cubicBezTo>
                  <a:cubicBezTo>
                    <a:pt x="335" y="265"/>
                    <a:pt x="336" y="261"/>
                    <a:pt x="338" y="258"/>
                  </a:cubicBezTo>
                  <a:cubicBezTo>
                    <a:pt x="342" y="252"/>
                    <a:pt x="345" y="246"/>
                    <a:pt x="352" y="243"/>
                  </a:cubicBezTo>
                  <a:cubicBezTo>
                    <a:pt x="353" y="242"/>
                    <a:pt x="354" y="241"/>
                    <a:pt x="354" y="239"/>
                  </a:cubicBezTo>
                  <a:cubicBezTo>
                    <a:pt x="356" y="235"/>
                    <a:pt x="361" y="232"/>
                    <a:pt x="362" y="227"/>
                  </a:cubicBezTo>
                  <a:cubicBezTo>
                    <a:pt x="364" y="223"/>
                    <a:pt x="364" y="218"/>
                    <a:pt x="366" y="213"/>
                  </a:cubicBezTo>
                  <a:cubicBezTo>
                    <a:pt x="369" y="208"/>
                    <a:pt x="370" y="202"/>
                    <a:pt x="373" y="197"/>
                  </a:cubicBezTo>
                  <a:cubicBezTo>
                    <a:pt x="374" y="196"/>
                    <a:pt x="374" y="194"/>
                    <a:pt x="375" y="192"/>
                  </a:cubicBezTo>
                  <a:cubicBezTo>
                    <a:pt x="375" y="188"/>
                    <a:pt x="375" y="184"/>
                    <a:pt x="374" y="181"/>
                  </a:cubicBezTo>
                  <a:cubicBezTo>
                    <a:pt x="373" y="178"/>
                    <a:pt x="373" y="176"/>
                    <a:pt x="374" y="173"/>
                  </a:cubicBezTo>
                  <a:cubicBezTo>
                    <a:pt x="374" y="172"/>
                    <a:pt x="375" y="170"/>
                    <a:pt x="375" y="168"/>
                  </a:cubicBezTo>
                  <a:cubicBezTo>
                    <a:pt x="375" y="163"/>
                    <a:pt x="376" y="158"/>
                    <a:pt x="378" y="153"/>
                  </a:cubicBezTo>
                  <a:cubicBezTo>
                    <a:pt x="378" y="152"/>
                    <a:pt x="379" y="151"/>
                    <a:pt x="379" y="151"/>
                  </a:cubicBezTo>
                  <a:cubicBezTo>
                    <a:pt x="379" y="150"/>
                    <a:pt x="378" y="150"/>
                    <a:pt x="378" y="149"/>
                  </a:cubicBezTo>
                  <a:cubicBezTo>
                    <a:pt x="377" y="149"/>
                    <a:pt x="377" y="149"/>
                    <a:pt x="377" y="15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4" name="Freeform 25"/>
            <p:cNvSpPr>
              <a:spLocks/>
            </p:cNvSpPr>
            <p:nvPr/>
          </p:nvSpPr>
          <p:spPr bwMode="auto">
            <a:xfrm>
              <a:off x="2829" y="495"/>
              <a:ext cx="2"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1" y="0"/>
                  </a:cubicBezTo>
                  <a:cubicBezTo>
                    <a:pt x="0" y="0"/>
                    <a:pt x="0" y="0"/>
                    <a:pt x="0" y="0"/>
                  </a:cubicBezTo>
                  <a:cubicBezTo>
                    <a:pt x="0" y="0"/>
                    <a:pt x="0" y="0"/>
                    <a:pt x="0" y="0"/>
                  </a:cubicBezTo>
                  <a:cubicBezTo>
                    <a:pt x="0" y="0"/>
                    <a:pt x="0" y="0"/>
                    <a:pt x="0"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5" name="Freeform 26"/>
            <p:cNvSpPr>
              <a:spLocks/>
            </p:cNvSpPr>
            <p:nvPr/>
          </p:nvSpPr>
          <p:spPr bwMode="auto">
            <a:xfrm>
              <a:off x="2850" y="429"/>
              <a:ext cx="2" cy="2"/>
            </a:xfrm>
            <a:custGeom>
              <a:avLst/>
              <a:gdLst>
                <a:gd name="T0" fmla="*/ 1 w 1"/>
                <a:gd name="T1" fmla="*/ 0 h 1"/>
                <a:gd name="T2" fmla="*/ 1 w 1"/>
                <a:gd name="T3" fmla="*/ 0 h 1"/>
                <a:gd name="T4" fmla="*/ 0 w 1"/>
                <a:gd name="T5" fmla="*/ 0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1" y="0"/>
                    <a:pt x="1" y="0"/>
                    <a:pt x="0" y="0"/>
                  </a:cubicBezTo>
                  <a:cubicBezTo>
                    <a:pt x="0" y="1"/>
                    <a:pt x="0" y="1"/>
                    <a:pt x="0" y="1"/>
                  </a:cubicBezTo>
                  <a:cubicBezTo>
                    <a:pt x="1" y="1"/>
                    <a:pt x="1" y="0"/>
                    <a:pt x="1"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6" name="Freeform 27"/>
            <p:cNvSpPr>
              <a:spLocks/>
            </p:cNvSpPr>
            <p:nvPr/>
          </p:nvSpPr>
          <p:spPr bwMode="auto">
            <a:xfrm>
              <a:off x="2709" y="274"/>
              <a:ext cx="498" cy="374"/>
            </a:xfrm>
            <a:custGeom>
              <a:avLst/>
              <a:gdLst>
                <a:gd name="T0" fmla="*/ 73 w 257"/>
                <a:gd name="T1" fmla="*/ 107 h 193"/>
                <a:gd name="T2" fmla="*/ 72 w 257"/>
                <a:gd name="T3" fmla="*/ 116 h 193"/>
                <a:gd name="T4" fmla="*/ 76 w 257"/>
                <a:gd name="T5" fmla="*/ 118 h 193"/>
                <a:gd name="T6" fmla="*/ 76 w 257"/>
                <a:gd name="T7" fmla="*/ 120 h 193"/>
                <a:gd name="T8" fmla="*/ 73 w 257"/>
                <a:gd name="T9" fmla="*/ 117 h 193"/>
                <a:gd name="T10" fmla="*/ 62 w 257"/>
                <a:gd name="T11" fmla="*/ 114 h 193"/>
                <a:gd name="T12" fmla="*/ 40 w 257"/>
                <a:gd name="T13" fmla="*/ 132 h 193"/>
                <a:gd name="T14" fmla="*/ 50 w 257"/>
                <a:gd name="T15" fmla="*/ 145 h 193"/>
                <a:gd name="T16" fmla="*/ 44 w 257"/>
                <a:gd name="T17" fmla="*/ 142 h 193"/>
                <a:gd name="T18" fmla="*/ 31 w 257"/>
                <a:gd name="T19" fmla="*/ 143 h 193"/>
                <a:gd name="T20" fmla="*/ 32 w 257"/>
                <a:gd name="T21" fmla="*/ 156 h 193"/>
                <a:gd name="T22" fmla="*/ 7 w 257"/>
                <a:gd name="T23" fmla="*/ 163 h 193"/>
                <a:gd name="T24" fmla="*/ 13 w 257"/>
                <a:gd name="T25" fmla="*/ 176 h 193"/>
                <a:gd name="T26" fmla="*/ 35 w 257"/>
                <a:gd name="T27" fmla="*/ 181 h 193"/>
                <a:gd name="T28" fmla="*/ 35 w 257"/>
                <a:gd name="T29" fmla="*/ 181 h 193"/>
                <a:gd name="T30" fmla="*/ 58 w 257"/>
                <a:gd name="T31" fmla="*/ 189 h 193"/>
                <a:gd name="T32" fmla="*/ 74 w 257"/>
                <a:gd name="T33" fmla="*/ 189 h 193"/>
                <a:gd name="T34" fmla="*/ 79 w 257"/>
                <a:gd name="T35" fmla="*/ 174 h 193"/>
                <a:gd name="T36" fmla="*/ 96 w 257"/>
                <a:gd name="T37" fmla="*/ 158 h 193"/>
                <a:gd name="T38" fmla="*/ 112 w 257"/>
                <a:gd name="T39" fmla="*/ 153 h 193"/>
                <a:gd name="T40" fmla="*/ 112 w 257"/>
                <a:gd name="T41" fmla="*/ 147 h 193"/>
                <a:gd name="T42" fmla="*/ 113 w 257"/>
                <a:gd name="T43" fmla="*/ 147 h 193"/>
                <a:gd name="T44" fmla="*/ 128 w 257"/>
                <a:gd name="T45" fmla="*/ 130 h 193"/>
                <a:gd name="T46" fmla="*/ 126 w 257"/>
                <a:gd name="T47" fmla="*/ 125 h 193"/>
                <a:gd name="T48" fmla="*/ 133 w 257"/>
                <a:gd name="T49" fmla="*/ 120 h 193"/>
                <a:gd name="T50" fmla="*/ 133 w 257"/>
                <a:gd name="T51" fmla="*/ 115 h 193"/>
                <a:gd name="T52" fmla="*/ 149 w 257"/>
                <a:gd name="T53" fmla="*/ 111 h 193"/>
                <a:gd name="T54" fmla="*/ 184 w 257"/>
                <a:gd name="T55" fmla="*/ 94 h 193"/>
                <a:gd name="T56" fmla="*/ 222 w 257"/>
                <a:gd name="T57" fmla="*/ 73 h 193"/>
                <a:gd name="T58" fmla="*/ 215 w 257"/>
                <a:gd name="T59" fmla="*/ 70 h 193"/>
                <a:gd name="T60" fmla="*/ 235 w 257"/>
                <a:gd name="T61" fmla="*/ 65 h 193"/>
                <a:gd name="T62" fmla="*/ 257 w 257"/>
                <a:gd name="T63" fmla="*/ 45 h 193"/>
                <a:gd name="T64" fmla="*/ 250 w 257"/>
                <a:gd name="T65" fmla="*/ 28 h 193"/>
                <a:gd name="T66" fmla="*/ 234 w 257"/>
                <a:gd name="T67" fmla="*/ 27 h 193"/>
                <a:gd name="T68" fmla="*/ 233 w 257"/>
                <a:gd name="T69" fmla="*/ 27 h 193"/>
                <a:gd name="T70" fmla="*/ 237 w 257"/>
                <a:gd name="T71" fmla="*/ 20 h 193"/>
                <a:gd name="T72" fmla="*/ 222 w 257"/>
                <a:gd name="T73" fmla="*/ 11 h 193"/>
                <a:gd name="T74" fmla="*/ 198 w 257"/>
                <a:gd name="T75" fmla="*/ 5 h 193"/>
                <a:gd name="T76" fmla="*/ 178 w 257"/>
                <a:gd name="T77" fmla="*/ 3 h 193"/>
                <a:gd name="T78" fmla="*/ 175 w 257"/>
                <a:gd name="T79" fmla="*/ 8 h 193"/>
                <a:gd name="T80" fmla="*/ 161 w 257"/>
                <a:gd name="T81" fmla="*/ 1 h 193"/>
                <a:gd name="T82" fmla="*/ 157 w 257"/>
                <a:gd name="T83" fmla="*/ 10 h 193"/>
                <a:gd name="T84" fmla="*/ 145 w 257"/>
                <a:gd name="T85" fmla="*/ 6 h 193"/>
                <a:gd name="T86" fmla="*/ 132 w 257"/>
                <a:gd name="T87" fmla="*/ 18 h 193"/>
                <a:gd name="T88" fmla="*/ 117 w 257"/>
                <a:gd name="T89" fmla="*/ 14 h 193"/>
                <a:gd name="T90" fmla="*/ 117 w 257"/>
                <a:gd name="T91" fmla="*/ 24 h 193"/>
                <a:gd name="T92" fmla="*/ 112 w 257"/>
                <a:gd name="T93" fmla="*/ 23 h 193"/>
                <a:gd name="T94" fmla="*/ 99 w 257"/>
                <a:gd name="T95" fmla="*/ 17 h 193"/>
                <a:gd name="T96" fmla="*/ 78 w 257"/>
                <a:gd name="T97" fmla="*/ 23 h 193"/>
                <a:gd name="T98" fmla="*/ 78 w 257"/>
                <a:gd name="T99" fmla="*/ 31 h 193"/>
                <a:gd name="T100" fmla="*/ 81 w 257"/>
                <a:gd name="T101" fmla="*/ 31 h 193"/>
                <a:gd name="T102" fmla="*/ 79 w 257"/>
                <a:gd name="T103" fmla="*/ 35 h 193"/>
                <a:gd name="T104" fmla="*/ 80 w 257"/>
                <a:gd name="T105" fmla="*/ 48 h 193"/>
                <a:gd name="T106" fmla="*/ 78 w 257"/>
                <a:gd name="T107" fmla="*/ 61 h 193"/>
                <a:gd name="T108" fmla="*/ 85 w 257"/>
                <a:gd name="T109" fmla="*/ 63 h 193"/>
                <a:gd name="T110" fmla="*/ 105 w 257"/>
                <a:gd name="T111" fmla="*/ 70 h 193"/>
                <a:gd name="T112" fmla="*/ 107 w 257"/>
                <a:gd name="T113" fmla="*/ 73 h 193"/>
                <a:gd name="T114" fmla="*/ 137 w 257"/>
                <a:gd name="T115" fmla="*/ 67 h 193"/>
                <a:gd name="T116" fmla="*/ 136 w 257"/>
                <a:gd name="T117" fmla="*/ 70 h 193"/>
                <a:gd name="T118" fmla="*/ 145 w 257"/>
                <a:gd name="T119" fmla="*/ 76 h 193"/>
                <a:gd name="T120" fmla="*/ 111 w 257"/>
                <a:gd name="T121" fmla="*/ 79 h 193"/>
                <a:gd name="T122" fmla="*/ 100 w 257"/>
                <a:gd name="T123" fmla="*/ 91 h 193"/>
                <a:gd name="T124" fmla="*/ 81 w 257"/>
                <a:gd name="T125" fmla="*/ 7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7" h="193">
                  <a:moveTo>
                    <a:pt x="74" y="84"/>
                  </a:moveTo>
                  <a:cubicBezTo>
                    <a:pt x="73" y="87"/>
                    <a:pt x="73" y="89"/>
                    <a:pt x="74" y="91"/>
                  </a:cubicBezTo>
                  <a:cubicBezTo>
                    <a:pt x="75" y="93"/>
                    <a:pt x="75" y="96"/>
                    <a:pt x="74" y="99"/>
                  </a:cubicBezTo>
                  <a:cubicBezTo>
                    <a:pt x="74" y="102"/>
                    <a:pt x="73" y="104"/>
                    <a:pt x="73" y="107"/>
                  </a:cubicBezTo>
                  <a:cubicBezTo>
                    <a:pt x="73" y="107"/>
                    <a:pt x="72" y="108"/>
                    <a:pt x="71" y="108"/>
                  </a:cubicBezTo>
                  <a:cubicBezTo>
                    <a:pt x="68" y="109"/>
                    <a:pt x="69" y="112"/>
                    <a:pt x="69" y="114"/>
                  </a:cubicBezTo>
                  <a:cubicBezTo>
                    <a:pt x="69" y="114"/>
                    <a:pt x="69" y="114"/>
                    <a:pt x="69" y="114"/>
                  </a:cubicBezTo>
                  <a:cubicBezTo>
                    <a:pt x="70" y="114"/>
                    <a:pt x="71" y="115"/>
                    <a:pt x="72" y="116"/>
                  </a:cubicBezTo>
                  <a:cubicBezTo>
                    <a:pt x="72" y="116"/>
                    <a:pt x="72" y="117"/>
                    <a:pt x="73" y="117"/>
                  </a:cubicBezTo>
                  <a:cubicBezTo>
                    <a:pt x="74" y="117"/>
                    <a:pt x="74" y="118"/>
                    <a:pt x="75" y="118"/>
                  </a:cubicBezTo>
                  <a:cubicBezTo>
                    <a:pt x="76" y="118"/>
                    <a:pt x="76" y="118"/>
                    <a:pt x="76" y="118"/>
                  </a:cubicBezTo>
                  <a:cubicBezTo>
                    <a:pt x="76" y="118"/>
                    <a:pt x="76" y="118"/>
                    <a:pt x="76" y="118"/>
                  </a:cubicBezTo>
                  <a:cubicBezTo>
                    <a:pt x="77" y="119"/>
                    <a:pt x="78" y="119"/>
                    <a:pt x="78" y="119"/>
                  </a:cubicBezTo>
                  <a:cubicBezTo>
                    <a:pt x="78" y="119"/>
                    <a:pt x="79" y="120"/>
                    <a:pt x="79" y="120"/>
                  </a:cubicBezTo>
                  <a:cubicBezTo>
                    <a:pt x="79" y="120"/>
                    <a:pt x="78" y="121"/>
                    <a:pt x="78" y="121"/>
                  </a:cubicBezTo>
                  <a:cubicBezTo>
                    <a:pt x="77" y="121"/>
                    <a:pt x="77" y="121"/>
                    <a:pt x="76" y="120"/>
                  </a:cubicBezTo>
                  <a:cubicBezTo>
                    <a:pt x="76" y="120"/>
                    <a:pt x="76" y="119"/>
                    <a:pt x="76" y="118"/>
                  </a:cubicBezTo>
                  <a:cubicBezTo>
                    <a:pt x="76" y="118"/>
                    <a:pt x="76" y="118"/>
                    <a:pt x="76" y="118"/>
                  </a:cubicBezTo>
                  <a:cubicBezTo>
                    <a:pt x="76" y="118"/>
                    <a:pt x="76" y="118"/>
                    <a:pt x="75" y="118"/>
                  </a:cubicBezTo>
                  <a:cubicBezTo>
                    <a:pt x="74" y="118"/>
                    <a:pt x="73" y="117"/>
                    <a:pt x="73" y="117"/>
                  </a:cubicBezTo>
                  <a:cubicBezTo>
                    <a:pt x="72" y="117"/>
                    <a:pt x="72" y="117"/>
                    <a:pt x="71" y="116"/>
                  </a:cubicBezTo>
                  <a:cubicBezTo>
                    <a:pt x="71" y="116"/>
                    <a:pt x="70" y="115"/>
                    <a:pt x="69" y="114"/>
                  </a:cubicBezTo>
                  <a:cubicBezTo>
                    <a:pt x="69" y="114"/>
                    <a:pt x="69" y="114"/>
                    <a:pt x="69" y="114"/>
                  </a:cubicBezTo>
                  <a:cubicBezTo>
                    <a:pt x="67" y="114"/>
                    <a:pt x="64" y="114"/>
                    <a:pt x="62" y="114"/>
                  </a:cubicBezTo>
                  <a:cubicBezTo>
                    <a:pt x="61" y="115"/>
                    <a:pt x="60" y="115"/>
                    <a:pt x="59" y="115"/>
                  </a:cubicBezTo>
                  <a:cubicBezTo>
                    <a:pt x="56" y="116"/>
                    <a:pt x="53" y="116"/>
                    <a:pt x="51" y="116"/>
                  </a:cubicBezTo>
                  <a:cubicBezTo>
                    <a:pt x="50" y="120"/>
                    <a:pt x="47" y="123"/>
                    <a:pt x="44" y="125"/>
                  </a:cubicBezTo>
                  <a:cubicBezTo>
                    <a:pt x="42" y="127"/>
                    <a:pt x="41" y="129"/>
                    <a:pt x="40" y="132"/>
                  </a:cubicBezTo>
                  <a:cubicBezTo>
                    <a:pt x="40" y="133"/>
                    <a:pt x="41" y="135"/>
                    <a:pt x="43" y="135"/>
                  </a:cubicBezTo>
                  <a:cubicBezTo>
                    <a:pt x="43" y="135"/>
                    <a:pt x="44" y="135"/>
                    <a:pt x="45" y="136"/>
                  </a:cubicBezTo>
                  <a:cubicBezTo>
                    <a:pt x="48" y="136"/>
                    <a:pt x="50" y="137"/>
                    <a:pt x="49" y="140"/>
                  </a:cubicBezTo>
                  <a:cubicBezTo>
                    <a:pt x="49" y="142"/>
                    <a:pt x="50" y="143"/>
                    <a:pt x="50" y="145"/>
                  </a:cubicBezTo>
                  <a:cubicBezTo>
                    <a:pt x="49" y="146"/>
                    <a:pt x="49" y="148"/>
                    <a:pt x="47" y="149"/>
                  </a:cubicBezTo>
                  <a:cubicBezTo>
                    <a:pt x="47" y="150"/>
                    <a:pt x="47" y="150"/>
                    <a:pt x="46" y="150"/>
                  </a:cubicBezTo>
                  <a:cubicBezTo>
                    <a:pt x="46" y="150"/>
                    <a:pt x="45" y="150"/>
                    <a:pt x="45" y="149"/>
                  </a:cubicBezTo>
                  <a:cubicBezTo>
                    <a:pt x="45" y="147"/>
                    <a:pt x="45" y="144"/>
                    <a:pt x="44" y="142"/>
                  </a:cubicBezTo>
                  <a:cubicBezTo>
                    <a:pt x="43" y="141"/>
                    <a:pt x="42" y="139"/>
                    <a:pt x="41" y="139"/>
                  </a:cubicBezTo>
                  <a:cubicBezTo>
                    <a:pt x="38" y="138"/>
                    <a:pt x="36" y="138"/>
                    <a:pt x="33" y="139"/>
                  </a:cubicBezTo>
                  <a:cubicBezTo>
                    <a:pt x="33" y="139"/>
                    <a:pt x="32" y="140"/>
                    <a:pt x="32" y="140"/>
                  </a:cubicBezTo>
                  <a:cubicBezTo>
                    <a:pt x="31" y="141"/>
                    <a:pt x="31" y="142"/>
                    <a:pt x="31" y="143"/>
                  </a:cubicBezTo>
                  <a:cubicBezTo>
                    <a:pt x="31" y="148"/>
                    <a:pt x="32" y="152"/>
                    <a:pt x="32" y="156"/>
                  </a:cubicBezTo>
                  <a:cubicBezTo>
                    <a:pt x="32" y="156"/>
                    <a:pt x="33" y="156"/>
                    <a:pt x="33" y="156"/>
                  </a:cubicBezTo>
                  <a:cubicBezTo>
                    <a:pt x="32" y="156"/>
                    <a:pt x="32" y="156"/>
                    <a:pt x="32" y="156"/>
                  </a:cubicBezTo>
                  <a:cubicBezTo>
                    <a:pt x="32" y="156"/>
                    <a:pt x="32" y="156"/>
                    <a:pt x="32" y="156"/>
                  </a:cubicBezTo>
                  <a:cubicBezTo>
                    <a:pt x="31" y="156"/>
                    <a:pt x="30" y="156"/>
                    <a:pt x="29" y="156"/>
                  </a:cubicBezTo>
                  <a:cubicBezTo>
                    <a:pt x="23" y="155"/>
                    <a:pt x="17" y="157"/>
                    <a:pt x="11" y="160"/>
                  </a:cubicBezTo>
                  <a:cubicBezTo>
                    <a:pt x="11" y="160"/>
                    <a:pt x="10" y="161"/>
                    <a:pt x="10" y="161"/>
                  </a:cubicBezTo>
                  <a:cubicBezTo>
                    <a:pt x="9" y="161"/>
                    <a:pt x="8" y="162"/>
                    <a:pt x="7" y="163"/>
                  </a:cubicBezTo>
                  <a:cubicBezTo>
                    <a:pt x="6" y="164"/>
                    <a:pt x="6" y="163"/>
                    <a:pt x="5" y="162"/>
                  </a:cubicBezTo>
                  <a:cubicBezTo>
                    <a:pt x="3" y="161"/>
                    <a:pt x="2" y="161"/>
                    <a:pt x="1" y="162"/>
                  </a:cubicBezTo>
                  <a:cubicBezTo>
                    <a:pt x="0" y="164"/>
                    <a:pt x="0" y="168"/>
                    <a:pt x="2" y="169"/>
                  </a:cubicBezTo>
                  <a:cubicBezTo>
                    <a:pt x="5" y="172"/>
                    <a:pt x="9" y="175"/>
                    <a:pt x="13" y="176"/>
                  </a:cubicBezTo>
                  <a:cubicBezTo>
                    <a:pt x="18" y="178"/>
                    <a:pt x="22" y="180"/>
                    <a:pt x="26" y="182"/>
                  </a:cubicBezTo>
                  <a:cubicBezTo>
                    <a:pt x="27" y="183"/>
                    <a:pt x="28" y="183"/>
                    <a:pt x="29" y="184"/>
                  </a:cubicBezTo>
                  <a:cubicBezTo>
                    <a:pt x="31" y="185"/>
                    <a:pt x="33" y="184"/>
                    <a:pt x="34" y="182"/>
                  </a:cubicBezTo>
                  <a:cubicBezTo>
                    <a:pt x="34" y="182"/>
                    <a:pt x="35" y="181"/>
                    <a:pt x="35" y="181"/>
                  </a:cubicBezTo>
                  <a:cubicBezTo>
                    <a:pt x="35" y="181"/>
                    <a:pt x="35" y="181"/>
                    <a:pt x="35" y="181"/>
                  </a:cubicBezTo>
                  <a:cubicBezTo>
                    <a:pt x="35" y="180"/>
                    <a:pt x="35" y="180"/>
                    <a:pt x="35" y="180"/>
                  </a:cubicBezTo>
                  <a:cubicBezTo>
                    <a:pt x="35" y="181"/>
                    <a:pt x="35" y="181"/>
                    <a:pt x="35" y="181"/>
                  </a:cubicBezTo>
                  <a:cubicBezTo>
                    <a:pt x="35" y="181"/>
                    <a:pt x="35" y="181"/>
                    <a:pt x="35" y="181"/>
                  </a:cubicBezTo>
                  <a:cubicBezTo>
                    <a:pt x="37" y="180"/>
                    <a:pt x="39" y="180"/>
                    <a:pt x="40" y="181"/>
                  </a:cubicBezTo>
                  <a:cubicBezTo>
                    <a:pt x="44" y="184"/>
                    <a:pt x="48" y="185"/>
                    <a:pt x="53" y="184"/>
                  </a:cubicBezTo>
                  <a:cubicBezTo>
                    <a:pt x="54" y="184"/>
                    <a:pt x="54" y="185"/>
                    <a:pt x="55" y="185"/>
                  </a:cubicBezTo>
                  <a:cubicBezTo>
                    <a:pt x="57" y="185"/>
                    <a:pt x="58" y="186"/>
                    <a:pt x="58" y="189"/>
                  </a:cubicBezTo>
                  <a:cubicBezTo>
                    <a:pt x="58" y="189"/>
                    <a:pt x="58" y="189"/>
                    <a:pt x="58" y="190"/>
                  </a:cubicBezTo>
                  <a:cubicBezTo>
                    <a:pt x="58" y="191"/>
                    <a:pt x="60" y="193"/>
                    <a:pt x="61" y="192"/>
                  </a:cubicBezTo>
                  <a:cubicBezTo>
                    <a:pt x="64" y="192"/>
                    <a:pt x="66" y="191"/>
                    <a:pt x="69" y="190"/>
                  </a:cubicBezTo>
                  <a:cubicBezTo>
                    <a:pt x="70" y="190"/>
                    <a:pt x="72" y="189"/>
                    <a:pt x="74" y="189"/>
                  </a:cubicBezTo>
                  <a:cubicBezTo>
                    <a:pt x="78" y="189"/>
                    <a:pt x="81" y="186"/>
                    <a:pt x="83" y="184"/>
                  </a:cubicBezTo>
                  <a:cubicBezTo>
                    <a:pt x="84" y="183"/>
                    <a:pt x="84" y="183"/>
                    <a:pt x="84" y="183"/>
                  </a:cubicBezTo>
                  <a:cubicBezTo>
                    <a:pt x="86" y="179"/>
                    <a:pt x="85" y="177"/>
                    <a:pt x="81" y="176"/>
                  </a:cubicBezTo>
                  <a:cubicBezTo>
                    <a:pt x="80" y="175"/>
                    <a:pt x="79" y="175"/>
                    <a:pt x="79" y="174"/>
                  </a:cubicBezTo>
                  <a:cubicBezTo>
                    <a:pt x="79" y="172"/>
                    <a:pt x="79" y="171"/>
                    <a:pt x="80" y="170"/>
                  </a:cubicBezTo>
                  <a:cubicBezTo>
                    <a:pt x="81" y="169"/>
                    <a:pt x="82" y="168"/>
                    <a:pt x="83" y="168"/>
                  </a:cubicBezTo>
                  <a:cubicBezTo>
                    <a:pt x="85" y="166"/>
                    <a:pt x="88" y="165"/>
                    <a:pt x="90" y="164"/>
                  </a:cubicBezTo>
                  <a:cubicBezTo>
                    <a:pt x="93" y="163"/>
                    <a:pt x="95" y="161"/>
                    <a:pt x="96" y="158"/>
                  </a:cubicBezTo>
                  <a:cubicBezTo>
                    <a:pt x="96" y="157"/>
                    <a:pt x="96" y="156"/>
                    <a:pt x="97" y="156"/>
                  </a:cubicBezTo>
                  <a:cubicBezTo>
                    <a:pt x="97" y="155"/>
                    <a:pt x="97" y="155"/>
                    <a:pt x="97" y="155"/>
                  </a:cubicBezTo>
                  <a:cubicBezTo>
                    <a:pt x="98" y="153"/>
                    <a:pt x="99" y="152"/>
                    <a:pt x="101" y="153"/>
                  </a:cubicBezTo>
                  <a:cubicBezTo>
                    <a:pt x="104" y="154"/>
                    <a:pt x="108" y="153"/>
                    <a:pt x="112" y="153"/>
                  </a:cubicBezTo>
                  <a:cubicBezTo>
                    <a:pt x="113" y="153"/>
                    <a:pt x="114" y="151"/>
                    <a:pt x="114" y="149"/>
                  </a:cubicBezTo>
                  <a:cubicBezTo>
                    <a:pt x="113" y="149"/>
                    <a:pt x="113" y="148"/>
                    <a:pt x="113" y="147"/>
                  </a:cubicBezTo>
                  <a:cubicBezTo>
                    <a:pt x="113" y="147"/>
                    <a:pt x="113" y="147"/>
                    <a:pt x="113" y="147"/>
                  </a:cubicBezTo>
                  <a:cubicBezTo>
                    <a:pt x="112" y="147"/>
                    <a:pt x="112" y="147"/>
                    <a:pt x="112" y="147"/>
                  </a:cubicBezTo>
                  <a:cubicBezTo>
                    <a:pt x="112" y="147"/>
                    <a:pt x="111" y="147"/>
                    <a:pt x="111" y="147"/>
                  </a:cubicBezTo>
                  <a:cubicBezTo>
                    <a:pt x="111" y="146"/>
                    <a:pt x="112" y="147"/>
                    <a:pt x="112" y="147"/>
                  </a:cubicBezTo>
                  <a:cubicBezTo>
                    <a:pt x="112" y="147"/>
                    <a:pt x="113" y="147"/>
                    <a:pt x="113" y="147"/>
                  </a:cubicBezTo>
                  <a:cubicBezTo>
                    <a:pt x="113" y="147"/>
                    <a:pt x="113" y="147"/>
                    <a:pt x="113" y="147"/>
                  </a:cubicBezTo>
                  <a:cubicBezTo>
                    <a:pt x="116" y="148"/>
                    <a:pt x="119" y="147"/>
                    <a:pt x="121" y="144"/>
                  </a:cubicBezTo>
                  <a:cubicBezTo>
                    <a:pt x="122" y="142"/>
                    <a:pt x="123" y="141"/>
                    <a:pt x="125" y="140"/>
                  </a:cubicBezTo>
                  <a:cubicBezTo>
                    <a:pt x="126" y="139"/>
                    <a:pt x="127" y="137"/>
                    <a:pt x="128" y="136"/>
                  </a:cubicBezTo>
                  <a:cubicBezTo>
                    <a:pt x="130" y="134"/>
                    <a:pt x="130" y="132"/>
                    <a:pt x="128" y="130"/>
                  </a:cubicBezTo>
                  <a:cubicBezTo>
                    <a:pt x="127" y="128"/>
                    <a:pt x="126" y="127"/>
                    <a:pt x="126" y="125"/>
                  </a:cubicBezTo>
                  <a:cubicBezTo>
                    <a:pt x="126" y="125"/>
                    <a:pt x="126" y="125"/>
                    <a:pt x="126" y="125"/>
                  </a:cubicBezTo>
                  <a:cubicBezTo>
                    <a:pt x="126" y="125"/>
                    <a:pt x="126" y="125"/>
                    <a:pt x="126" y="125"/>
                  </a:cubicBezTo>
                  <a:cubicBezTo>
                    <a:pt x="126" y="125"/>
                    <a:pt x="126" y="125"/>
                    <a:pt x="126" y="125"/>
                  </a:cubicBezTo>
                  <a:cubicBezTo>
                    <a:pt x="126" y="125"/>
                    <a:pt x="126" y="125"/>
                    <a:pt x="126" y="125"/>
                  </a:cubicBezTo>
                  <a:cubicBezTo>
                    <a:pt x="128" y="126"/>
                    <a:pt x="130" y="127"/>
                    <a:pt x="131" y="127"/>
                  </a:cubicBezTo>
                  <a:cubicBezTo>
                    <a:pt x="133" y="128"/>
                    <a:pt x="135" y="127"/>
                    <a:pt x="135" y="124"/>
                  </a:cubicBezTo>
                  <a:cubicBezTo>
                    <a:pt x="136" y="122"/>
                    <a:pt x="135" y="121"/>
                    <a:pt x="133" y="120"/>
                  </a:cubicBezTo>
                  <a:cubicBezTo>
                    <a:pt x="132" y="119"/>
                    <a:pt x="131" y="119"/>
                    <a:pt x="129" y="118"/>
                  </a:cubicBezTo>
                  <a:cubicBezTo>
                    <a:pt x="129" y="118"/>
                    <a:pt x="129" y="118"/>
                    <a:pt x="128" y="118"/>
                  </a:cubicBezTo>
                  <a:cubicBezTo>
                    <a:pt x="129" y="117"/>
                    <a:pt x="129" y="116"/>
                    <a:pt x="130" y="116"/>
                  </a:cubicBezTo>
                  <a:cubicBezTo>
                    <a:pt x="131" y="116"/>
                    <a:pt x="132" y="115"/>
                    <a:pt x="133" y="115"/>
                  </a:cubicBezTo>
                  <a:cubicBezTo>
                    <a:pt x="136" y="116"/>
                    <a:pt x="140" y="116"/>
                    <a:pt x="143" y="116"/>
                  </a:cubicBezTo>
                  <a:cubicBezTo>
                    <a:pt x="145" y="115"/>
                    <a:pt x="147" y="115"/>
                    <a:pt x="147" y="112"/>
                  </a:cubicBezTo>
                  <a:cubicBezTo>
                    <a:pt x="147" y="112"/>
                    <a:pt x="147" y="111"/>
                    <a:pt x="148" y="110"/>
                  </a:cubicBezTo>
                  <a:cubicBezTo>
                    <a:pt x="148" y="111"/>
                    <a:pt x="149" y="111"/>
                    <a:pt x="149" y="111"/>
                  </a:cubicBezTo>
                  <a:cubicBezTo>
                    <a:pt x="150" y="112"/>
                    <a:pt x="151" y="112"/>
                    <a:pt x="151" y="113"/>
                  </a:cubicBezTo>
                  <a:cubicBezTo>
                    <a:pt x="156" y="115"/>
                    <a:pt x="159" y="114"/>
                    <a:pt x="163" y="110"/>
                  </a:cubicBezTo>
                  <a:cubicBezTo>
                    <a:pt x="167" y="106"/>
                    <a:pt x="171" y="102"/>
                    <a:pt x="176" y="99"/>
                  </a:cubicBezTo>
                  <a:cubicBezTo>
                    <a:pt x="179" y="97"/>
                    <a:pt x="182" y="96"/>
                    <a:pt x="184" y="94"/>
                  </a:cubicBezTo>
                  <a:cubicBezTo>
                    <a:pt x="185" y="92"/>
                    <a:pt x="187" y="92"/>
                    <a:pt x="188" y="91"/>
                  </a:cubicBezTo>
                  <a:cubicBezTo>
                    <a:pt x="194" y="89"/>
                    <a:pt x="199" y="85"/>
                    <a:pt x="205" y="85"/>
                  </a:cubicBezTo>
                  <a:cubicBezTo>
                    <a:pt x="210" y="82"/>
                    <a:pt x="216" y="79"/>
                    <a:pt x="221" y="76"/>
                  </a:cubicBezTo>
                  <a:cubicBezTo>
                    <a:pt x="221" y="75"/>
                    <a:pt x="222" y="74"/>
                    <a:pt x="222" y="73"/>
                  </a:cubicBezTo>
                  <a:cubicBezTo>
                    <a:pt x="222" y="72"/>
                    <a:pt x="222" y="71"/>
                    <a:pt x="219" y="70"/>
                  </a:cubicBezTo>
                  <a:cubicBezTo>
                    <a:pt x="218" y="70"/>
                    <a:pt x="216" y="69"/>
                    <a:pt x="215" y="69"/>
                  </a:cubicBezTo>
                  <a:cubicBezTo>
                    <a:pt x="215" y="69"/>
                    <a:pt x="215" y="69"/>
                    <a:pt x="215" y="69"/>
                  </a:cubicBezTo>
                  <a:cubicBezTo>
                    <a:pt x="215" y="70"/>
                    <a:pt x="215" y="70"/>
                    <a:pt x="215" y="70"/>
                  </a:cubicBezTo>
                  <a:cubicBezTo>
                    <a:pt x="215" y="69"/>
                    <a:pt x="215" y="69"/>
                    <a:pt x="215" y="69"/>
                  </a:cubicBezTo>
                  <a:cubicBezTo>
                    <a:pt x="215" y="69"/>
                    <a:pt x="215" y="69"/>
                    <a:pt x="215" y="69"/>
                  </a:cubicBezTo>
                  <a:cubicBezTo>
                    <a:pt x="216" y="68"/>
                    <a:pt x="216" y="67"/>
                    <a:pt x="218" y="66"/>
                  </a:cubicBezTo>
                  <a:cubicBezTo>
                    <a:pt x="224" y="66"/>
                    <a:pt x="229" y="66"/>
                    <a:pt x="235" y="65"/>
                  </a:cubicBezTo>
                  <a:cubicBezTo>
                    <a:pt x="240" y="62"/>
                    <a:pt x="245" y="60"/>
                    <a:pt x="251" y="57"/>
                  </a:cubicBezTo>
                  <a:cubicBezTo>
                    <a:pt x="251" y="57"/>
                    <a:pt x="252" y="56"/>
                    <a:pt x="253" y="56"/>
                  </a:cubicBezTo>
                  <a:cubicBezTo>
                    <a:pt x="254" y="55"/>
                    <a:pt x="255" y="53"/>
                    <a:pt x="256" y="52"/>
                  </a:cubicBezTo>
                  <a:cubicBezTo>
                    <a:pt x="257" y="50"/>
                    <a:pt x="257" y="47"/>
                    <a:pt x="257" y="45"/>
                  </a:cubicBezTo>
                  <a:cubicBezTo>
                    <a:pt x="257" y="43"/>
                    <a:pt x="256" y="41"/>
                    <a:pt x="254" y="40"/>
                  </a:cubicBezTo>
                  <a:cubicBezTo>
                    <a:pt x="252" y="40"/>
                    <a:pt x="251" y="39"/>
                    <a:pt x="251" y="37"/>
                  </a:cubicBezTo>
                  <a:cubicBezTo>
                    <a:pt x="252" y="34"/>
                    <a:pt x="252" y="32"/>
                    <a:pt x="252" y="29"/>
                  </a:cubicBezTo>
                  <a:cubicBezTo>
                    <a:pt x="252" y="29"/>
                    <a:pt x="251" y="28"/>
                    <a:pt x="250" y="28"/>
                  </a:cubicBezTo>
                  <a:cubicBezTo>
                    <a:pt x="248" y="27"/>
                    <a:pt x="246" y="26"/>
                    <a:pt x="243" y="25"/>
                  </a:cubicBezTo>
                  <a:cubicBezTo>
                    <a:pt x="241" y="25"/>
                    <a:pt x="239" y="25"/>
                    <a:pt x="237" y="26"/>
                  </a:cubicBezTo>
                  <a:cubicBezTo>
                    <a:pt x="236" y="26"/>
                    <a:pt x="235" y="27"/>
                    <a:pt x="234" y="27"/>
                  </a:cubicBezTo>
                  <a:cubicBezTo>
                    <a:pt x="234" y="27"/>
                    <a:pt x="234" y="27"/>
                    <a:pt x="234" y="27"/>
                  </a:cubicBezTo>
                  <a:cubicBezTo>
                    <a:pt x="233" y="27"/>
                    <a:pt x="233" y="27"/>
                    <a:pt x="233" y="27"/>
                  </a:cubicBezTo>
                  <a:cubicBezTo>
                    <a:pt x="233" y="28"/>
                    <a:pt x="232" y="28"/>
                    <a:pt x="232" y="28"/>
                  </a:cubicBezTo>
                  <a:cubicBezTo>
                    <a:pt x="232" y="28"/>
                    <a:pt x="232" y="28"/>
                    <a:pt x="231" y="28"/>
                  </a:cubicBezTo>
                  <a:cubicBezTo>
                    <a:pt x="232" y="27"/>
                    <a:pt x="232" y="27"/>
                    <a:pt x="233" y="27"/>
                  </a:cubicBezTo>
                  <a:cubicBezTo>
                    <a:pt x="233" y="27"/>
                    <a:pt x="233" y="27"/>
                    <a:pt x="233" y="27"/>
                  </a:cubicBezTo>
                  <a:cubicBezTo>
                    <a:pt x="234" y="27"/>
                    <a:pt x="234" y="27"/>
                    <a:pt x="234" y="27"/>
                  </a:cubicBezTo>
                  <a:cubicBezTo>
                    <a:pt x="235" y="26"/>
                    <a:pt x="236" y="24"/>
                    <a:pt x="238" y="23"/>
                  </a:cubicBezTo>
                  <a:cubicBezTo>
                    <a:pt x="239" y="22"/>
                    <a:pt x="239" y="21"/>
                    <a:pt x="237" y="20"/>
                  </a:cubicBezTo>
                  <a:cubicBezTo>
                    <a:pt x="237" y="19"/>
                    <a:pt x="236" y="19"/>
                    <a:pt x="236" y="18"/>
                  </a:cubicBezTo>
                  <a:cubicBezTo>
                    <a:pt x="235" y="18"/>
                    <a:pt x="235" y="18"/>
                    <a:pt x="235" y="18"/>
                  </a:cubicBezTo>
                  <a:cubicBezTo>
                    <a:pt x="232" y="18"/>
                    <a:pt x="229" y="15"/>
                    <a:pt x="226" y="15"/>
                  </a:cubicBezTo>
                  <a:cubicBezTo>
                    <a:pt x="224" y="14"/>
                    <a:pt x="223" y="13"/>
                    <a:pt x="222" y="11"/>
                  </a:cubicBezTo>
                  <a:cubicBezTo>
                    <a:pt x="222" y="10"/>
                    <a:pt x="221" y="9"/>
                    <a:pt x="219" y="9"/>
                  </a:cubicBezTo>
                  <a:cubicBezTo>
                    <a:pt x="216" y="8"/>
                    <a:pt x="213" y="8"/>
                    <a:pt x="210" y="7"/>
                  </a:cubicBezTo>
                  <a:cubicBezTo>
                    <a:pt x="207" y="6"/>
                    <a:pt x="205" y="6"/>
                    <a:pt x="202" y="8"/>
                  </a:cubicBezTo>
                  <a:cubicBezTo>
                    <a:pt x="200" y="9"/>
                    <a:pt x="199" y="8"/>
                    <a:pt x="198" y="5"/>
                  </a:cubicBezTo>
                  <a:cubicBezTo>
                    <a:pt x="198" y="4"/>
                    <a:pt x="199" y="4"/>
                    <a:pt x="198" y="3"/>
                  </a:cubicBezTo>
                  <a:cubicBezTo>
                    <a:pt x="194" y="2"/>
                    <a:pt x="190" y="1"/>
                    <a:pt x="186" y="1"/>
                  </a:cubicBezTo>
                  <a:cubicBezTo>
                    <a:pt x="184" y="0"/>
                    <a:pt x="183" y="1"/>
                    <a:pt x="181" y="1"/>
                  </a:cubicBezTo>
                  <a:cubicBezTo>
                    <a:pt x="180" y="1"/>
                    <a:pt x="179" y="2"/>
                    <a:pt x="178" y="3"/>
                  </a:cubicBezTo>
                  <a:cubicBezTo>
                    <a:pt x="178" y="6"/>
                    <a:pt x="178" y="9"/>
                    <a:pt x="178" y="11"/>
                  </a:cubicBezTo>
                  <a:cubicBezTo>
                    <a:pt x="178" y="11"/>
                    <a:pt x="177" y="12"/>
                    <a:pt x="177" y="12"/>
                  </a:cubicBezTo>
                  <a:cubicBezTo>
                    <a:pt x="176" y="12"/>
                    <a:pt x="175" y="12"/>
                    <a:pt x="175" y="11"/>
                  </a:cubicBezTo>
                  <a:cubicBezTo>
                    <a:pt x="175" y="10"/>
                    <a:pt x="175" y="9"/>
                    <a:pt x="175" y="8"/>
                  </a:cubicBezTo>
                  <a:cubicBezTo>
                    <a:pt x="175" y="7"/>
                    <a:pt x="175" y="7"/>
                    <a:pt x="175" y="7"/>
                  </a:cubicBezTo>
                  <a:cubicBezTo>
                    <a:pt x="174" y="6"/>
                    <a:pt x="174" y="5"/>
                    <a:pt x="173" y="5"/>
                  </a:cubicBezTo>
                  <a:cubicBezTo>
                    <a:pt x="170" y="6"/>
                    <a:pt x="168" y="4"/>
                    <a:pt x="167" y="2"/>
                  </a:cubicBezTo>
                  <a:cubicBezTo>
                    <a:pt x="165" y="0"/>
                    <a:pt x="163" y="0"/>
                    <a:pt x="161" y="1"/>
                  </a:cubicBezTo>
                  <a:cubicBezTo>
                    <a:pt x="159" y="2"/>
                    <a:pt x="158" y="3"/>
                    <a:pt x="158" y="5"/>
                  </a:cubicBezTo>
                  <a:cubicBezTo>
                    <a:pt x="158" y="6"/>
                    <a:pt x="159" y="8"/>
                    <a:pt x="159" y="9"/>
                  </a:cubicBezTo>
                  <a:cubicBezTo>
                    <a:pt x="159" y="10"/>
                    <a:pt x="159" y="10"/>
                    <a:pt x="158" y="10"/>
                  </a:cubicBezTo>
                  <a:cubicBezTo>
                    <a:pt x="158" y="10"/>
                    <a:pt x="157" y="10"/>
                    <a:pt x="157" y="10"/>
                  </a:cubicBezTo>
                  <a:cubicBezTo>
                    <a:pt x="156" y="8"/>
                    <a:pt x="155" y="6"/>
                    <a:pt x="154" y="4"/>
                  </a:cubicBezTo>
                  <a:cubicBezTo>
                    <a:pt x="153" y="2"/>
                    <a:pt x="150" y="2"/>
                    <a:pt x="149" y="5"/>
                  </a:cubicBezTo>
                  <a:cubicBezTo>
                    <a:pt x="148" y="7"/>
                    <a:pt x="148" y="7"/>
                    <a:pt x="146" y="7"/>
                  </a:cubicBezTo>
                  <a:cubicBezTo>
                    <a:pt x="146" y="6"/>
                    <a:pt x="145" y="6"/>
                    <a:pt x="145" y="6"/>
                  </a:cubicBezTo>
                  <a:cubicBezTo>
                    <a:pt x="143" y="6"/>
                    <a:pt x="141" y="7"/>
                    <a:pt x="141" y="9"/>
                  </a:cubicBezTo>
                  <a:cubicBezTo>
                    <a:pt x="142" y="12"/>
                    <a:pt x="141" y="13"/>
                    <a:pt x="139" y="15"/>
                  </a:cubicBezTo>
                  <a:cubicBezTo>
                    <a:pt x="138" y="16"/>
                    <a:pt x="137" y="17"/>
                    <a:pt x="137" y="19"/>
                  </a:cubicBezTo>
                  <a:cubicBezTo>
                    <a:pt x="136" y="20"/>
                    <a:pt x="132" y="20"/>
                    <a:pt x="132" y="18"/>
                  </a:cubicBezTo>
                  <a:cubicBezTo>
                    <a:pt x="130" y="15"/>
                    <a:pt x="129" y="12"/>
                    <a:pt x="127" y="9"/>
                  </a:cubicBezTo>
                  <a:cubicBezTo>
                    <a:pt x="127" y="8"/>
                    <a:pt x="125" y="8"/>
                    <a:pt x="123" y="8"/>
                  </a:cubicBezTo>
                  <a:cubicBezTo>
                    <a:pt x="122" y="7"/>
                    <a:pt x="120" y="9"/>
                    <a:pt x="120" y="10"/>
                  </a:cubicBezTo>
                  <a:cubicBezTo>
                    <a:pt x="120" y="13"/>
                    <a:pt x="119" y="14"/>
                    <a:pt x="117" y="14"/>
                  </a:cubicBezTo>
                  <a:cubicBezTo>
                    <a:pt x="116" y="14"/>
                    <a:pt x="115" y="14"/>
                    <a:pt x="115" y="15"/>
                  </a:cubicBezTo>
                  <a:cubicBezTo>
                    <a:pt x="114" y="15"/>
                    <a:pt x="113" y="16"/>
                    <a:pt x="114" y="16"/>
                  </a:cubicBezTo>
                  <a:cubicBezTo>
                    <a:pt x="115" y="19"/>
                    <a:pt x="116" y="22"/>
                    <a:pt x="117" y="24"/>
                  </a:cubicBezTo>
                  <a:cubicBezTo>
                    <a:pt x="117" y="24"/>
                    <a:pt x="117" y="24"/>
                    <a:pt x="117" y="24"/>
                  </a:cubicBezTo>
                  <a:cubicBezTo>
                    <a:pt x="117" y="25"/>
                    <a:pt x="117" y="25"/>
                    <a:pt x="117" y="25"/>
                  </a:cubicBezTo>
                  <a:cubicBezTo>
                    <a:pt x="117" y="25"/>
                    <a:pt x="117" y="25"/>
                    <a:pt x="117" y="25"/>
                  </a:cubicBezTo>
                  <a:cubicBezTo>
                    <a:pt x="117" y="25"/>
                    <a:pt x="117" y="25"/>
                    <a:pt x="117" y="24"/>
                  </a:cubicBezTo>
                  <a:cubicBezTo>
                    <a:pt x="115" y="25"/>
                    <a:pt x="113" y="24"/>
                    <a:pt x="112" y="23"/>
                  </a:cubicBezTo>
                  <a:cubicBezTo>
                    <a:pt x="111" y="21"/>
                    <a:pt x="110" y="21"/>
                    <a:pt x="108" y="21"/>
                  </a:cubicBezTo>
                  <a:cubicBezTo>
                    <a:pt x="107" y="22"/>
                    <a:pt x="106" y="21"/>
                    <a:pt x="105" y="20"/>
                  </a:cubicBezTo>
                  <a:cubicBezTo>
                    <a:pt x="105" y="20"/>
                    <a:pt x="104" y="19"/>
                    <a:pt x="103" y="18"/>
                  </a:cubicBezTo>
                  <a:cubicBezTo>
                    <a:pt x="102" y="16"/>
                    <a:pt x="101" y="16"/>
                    <a:pt x="99" y="17"/>
                  </a:cubicBezTo>
                  <a:cubicBezTo>
                    <a:pt x="98" y="18"/>
                    <a:pt x="97" y="19"/>
                    <a:pt x="96" y="20"/>
                  </a:cubicBezTo>
                  <a:cubicBezTo>
                    <a:pt x="96" y="21"/>
                    <a:pt x="95" y="21"/>
                    <a:pt x="94" y="20"/>
                  </a:cubicBezTo>
                  <a:cubicBezTo>
                    <a:pt x="93" y="19"/>
                    <a:pt x="91" y="18"/>
                    <a:pt x="89" y="19"/>
                  </a:cubicBezTo>
                  <a:cubicBezTo>
                    <a:pt x="85" y="20"/>
                    <a:pt x="81" y="21"/>
                    <a:pt x="78" y="23"/>
                  </a:cubicBezTo>
                  <a:cubicBezTo>
                    <a:pt x="77" y="24"/>
                    <a:pt x="76" y="24"/>
                    <a:pt x="75" y="25"/>
                  </a:cubicBezTo>
                  <a:cubicBezTo>
                    <a:pt x="74" y="27"/>
                    <a:pt x="74" y="30"/>
                    <a:pt x="76" y="31"/>
                  </a:cubicBezTo>
                  <a:cubicBezTo>
                    <a:pt x="77" y="31"/>
                    <a:pt x="77" y="31"/>
                    <a:pt x="78" y="31"/>
                  </a:cubicBezTo>
                  <a:cubicBezTo>
                    <a:pt x="78" y="31"/>
                    <a:pt x="78" y="31"/>
                    <a:pt x="78" y="31"/>
                  </a:cubicBezTo>
                  <a:cubicBezTo>
                    <a:pt x="78" y="31"/>
                    <a:pt x="78" y="31"/>
                    <a:pt x="78" y="31"/>
                  </a:cubicBezTo>
                  <a:cubicBezTo>
                    <a:pt x="79" y="30"/>
                    <a:pt x="80" y="30"/>
                    <a:pt x="80" y="29"/>
                  </a:cubicBezTo>
                  <a:cubicBezTo>
                    <a:pt x="80" y="29"/>
                    <a:pt x="81" y="29"/>
                    <a:pt x="81" y="29"/>
                  </a:cubicBezTo>
                  <a:cubicBezTo>
                    <a:pt x="82" y="30"/>
                    <a:pt x="82" y="30"/>
                    <a:pt x="81" y="31"/>
                  </a:cubicBezTo>
                  <a:cubicBezTo>
                    <a:pt x="80" y="31"/>
                    <a:pt x="79" y="31"/>
                    <a:pt x="78" y="31"/>
                  </a:cubicBezTo>
                  <a:cubicBezTo>
                    <a:pt x="78" y="31"/>
                    <a:pt x="78" y="31"/>
                    <a:pt x="78" y="32"/>
                  </a:cubicBezTo>
                  <a:cubicBezTo>
                    <a:pt x="78" y="32"/>
                    <a:pt x="78" y="32"/>
                    <a:pt x="78" y="31"/>
                  </a:cubicBezTo>
                  <a:cubicBezTo>
                    <a:pt x="78" y="33"/>
                    <a:pt x="78" y="34"/>
                    <a:pt x="79" y="35"/>
                  </a:cubicBezTo>
                  <a:cubicBezTo>
                    <a:pt x="80" y="38"/>
                    <a:pt x="80" y="38"/>
                    <a:pt x="79" y="39"/>
                  </a:cubicBezTo>
                  <a:cubicBezTo>
                    <a:pt x="78" y="40"/>
                    <a:pt x="77" y="40"/>
                    <a:pt x="77" y="41"/>
                  </a:cubicBezTo>
                  <a:cubicBezTo>
                    <a:pt x="75" y="44"/>
                    <a:pt x="76" y="46"/>
                    <a:pt x="78" y="47"/>
                  </a:cubicBezTo>
                  <a:cubicBezTo>
                    <a:pt x="79" y="48"/>
                    <a:pt x="79" y="48"/>
                    <a:pt x="80" y="48"/>
                  </a:cubicBezTo>
                  <a:cubicBezTo>
                    <a:pt x="80" y="48"/>
                    <a:pt x="79" y="49"/>
                    <a:pt x="79" y="49"/>
                  </a:cubicBezTo>
                  <a:cubicBezTo>
                    <a:pt x="78" y="49"/>
                    <a:pt x="77" y="49"/>
                    <a:pt x="77" y="49"/>
                  </a:cubicBezTo>
                  <a:cubicBezTo>
                    <a:pt x="74" y="50"/>
                    <a:pt x="74" y="51"/>
                    <a:pt x="74" y="53"/>
                  </a:cubicBezTo>
                  <a:cubicBezTo>
                    <a:pt x="75" y="56"/>
                    <a:pt x="76" y="58"/>
                    <a:pt x="78" y="61"/>
                  </a:cubicBezTo>
                  <a:cubicBezTo>
                    <a:pt x="80" y="63"/>
                    <a:pt x="82" y="63"/>
                    <a:pt x="85" y="63"/>
                  </a:cubicBezTo>
                  <a:cubicBezTo>
                    <a:pt x="85" y="63"/>
                    <a:pt x="85" y="63"/>
                    <a:pt x="85" y="63"/>
                  </a:cubicBezTo>
                  <a:cubicBezTo>
                    <a:pt x="85" y="63"/>
                    <a:pt x="85" y="62"/>
                    <a:pt x="86" y="62"/>
                  </a:cubicBezTo>
                  <a:cubicBezTo>
                    <a:pt x="85" y="62"/>
                    <a:pt x="85" y="63"/>
                    <a:pt x="85" y="63"/>
                  </a:cubicBezTo>
                  <a:cubicBezTo>
                    <a:pt x="85" y="63"/>
                    <a:pt x="85" y="63"/>
                    <a:pt x="85" y="63"/>
                  </a:cubicBezTo>
                  <a:cubicBezTo>
                    <a:pt x="85" y="64"/>
                    <a:pt x="86" y="66"/>
                    <a:pt x="87" y="66"/>
                  </a:cubicBezTo>
                  <a:cubicBezTo>
                    <a:pt x="89" y="69"/>
                    <a:pt x="93" y="71"/>
                    <a:pt x="97" y="72"/>
                  </a:cubicBezTo>
                  <a:cubicBezTo>
                    <a:pt x="100" y="72"/>
                    <a:pt x="103" y="71"/>
                    <a:pt x="105" y="70"/>
                  </a:cubicBezTo>
                  <a:cubicBezTo>
                    <a:pt x="105" y="69"/>
                    <a:pt x="105" y="69"/>
                    <a:pt x="105" y="69"/>
                  </a:cubicBezTo>
                  <a:cubicBezTo>
                    <a:pt x="106" y="69"/>
                    <a:pt x="106" y="69"/>
                    <a:pt x="106" y="70"/>
                  </a:cubicBezTo>
                  <a:cubicBezTo>
                    <a:pt x="106" y="70"/>
                    <a:pt x="105" y="70"/>
                    <a:pt x="105" y="70"/>
                  </a:cubicBezTo>
                  <a:cubicBezTo>
                    <a:pt x="106" y="71"/>
                    <a:pt x="106" y="72"/>
                    <a:pt x="107" y="73"/>
                  </a:cubicBezTo>
                  <a:cubicBezTo>
                    <a:pt x="111" y="76"/>
                    <a:pt x="116" y="77"/>
                    <a:pt x="120" y="76"/>
                  </a:cubicBezTo>
                  <a:cubicBezTo>
                    <a:pt x="125" y="75"/>
                    <a:pt x="131" y="74"/>
                    <a:pt x="134" y="69"/>
                  </a:cubicBezTo>
                  <a:cubicBezTo>
                    <a:pt x="135" y="68"/>
                    <a:pt x="136" y="68"/>
                    <a:pt x="137" y="67"/>
                  </a:cubicBezTo>
                  <a:cubicBezTo>
                    <a:pt x="137" y="67"/>
                    <a:pt x="137" y="67"/>
                    <a:pt x="137" y="67"/>
                  </a:cubicBezTo>
                  <a:cubicBezTo>
                    <a:pt x="138" y="67"/>
                    <a:pt x="138" y="67"/>
                    <a:pt x="138" y="67"/>
                  </a:cubicBezTo>
                  <a:cubicBezTo>
                    <a:pt x="137" y="67"/>
                    <a:pt x="137" y="67"/>
                    <a:pt x="137" y="67"/>
                  </a:cubicBezTo>
                  <a:cubicBezTo>
                    <a:pt x="137" y="68"/>
                    <a:pt x="137" y="69"/>
                    <a:pt x="136" y="69"/>
                  </a:cubicBezTo>
                  <a:cubicBezTo>
                    <a:pt x="136" y="69"/>
                    <a:pt x="136" y="70"/>
                    <a:pt x="136" y="70"/>
                  </a:cubicBezTo>
                  <a:cubicBezTo>
                    <a:pt x="135" y="71"/>
                    <a:pt x="136" y="73"/>
                    <a:pt x="137" y="73"/>
                  </a:cubicBezTo>
                  <a:cubicBezTo>
                    <a:pt x="140" y="74"/>
                    <a:pt x="142" y="74"/>
                    <a:pt x="144" y="76"/>
                  </a:cubicBezTo>
                  <a:cubicBezTo>
                    <a:pt x="144" y="76"/>
                    <a:pt x="144" y="76"/>
                    <a:pt x="144" y="76"/>
                  </a:cubicBezTo>
                  <a:cubicBezTo>
                    <a:pt x="145" y="76"/>
                    <a:pt x="145" y="76"/>
                    <a:pt x="145" y="76"/>
                  </a:cubicBezTo>
                  <a:cubicBezTo>
                    <a:pt x="144" y="76"/>
                    <a:pt x="144" y="76"/>
                    <a:pt x="144" y="76"/>
                  </a:cubicBezTo>
                  <a:cubicBezTo>
                    <a:pt x="144" y="76"/>
                    <a:pt x="144" y="76"/>
                    <a:pt x="144" y="76"/>
                  </a:cubicBezTo>
                  <a:cubicBezTo>
                    <a:pt x="136" y="75"/>
                    <a:pt x="128" y="75"/>
                    <a:pt x="121" y="79"/>
                  </a:cubicBezTo>
                  <a:cubicBezTo>
                    <a:pt x="118" y="80"/>
                    <a:pt x="115" y="80"/>
                    <a:pt x="111" y="79"/>
                  </a:cubicBezTo>
                  <a:cubicBezTo>
                    <a:pt x="109" y="79"/>
                    <a:pt x="107" y="78"/>
                    <a:pt x="105" y="78"/>
                  </a:cubicBezTo>
                  <a:cubicBezTo>
                    <a:pt x="103" y="78"/>
                    <a:pt x="101" y="79"/>
                    <a:pt x="101" y="81"/>
                  </a:cubicBezTo>
                  <a:cubicBezTo>
                    <a:pt x="101" y="83"/>
                    <a:pt x="101" y="86"/>
                    <a:pt x="101" y="89"/>
                  </a:cubicBezTo>
                  <a:cubicBezTo>
                    <a:pt x="100" y="90"/>
                    <a:pt x="100" y="91"/>
                    <a:pt x="100" y="91"/>
                  </a:cubicBezTo>
                  <a:cubicBezTo>
                    <a:pt x="99" y="90"/>
                    <a:pt x="99" y="90"/>
                    <a:pt x="99" y="90"/>
                  </a:cubicBezTo>
                  <a:cubicBezTo>
                    <a:pt x="98" y="82"/>
                    <a:pt x="94" y="77"/>
                    <a:pt x="87" y="74"/>
                  </a:cubicBezTo>
                  <a:cubicBezTo>
                    <a:pt x="86" y="73"/>
                    <a:pt x="86" y="73"/>
                    <a:pt x="86" y="73"/>
                  </a:cubicBezTo>
                  <a:cubicBezTo>
                    <a:pt x="84" y="72"/>
                    <a:pt x="82" y="72"/>
                    <a:pt x="81" y="74"/>
                  </a:cubicBezTo>
                  <a:cubicBezTo>
                    <a:pt x="78" y="76"/>
                    <a:pt x="76" y="78"/>
                    <a:pt x="74" y="80"/>
                  </a:cubicBezTo>
                  <a:cubicBezTo>
                    <a:pt x="74" y="82"/>
                    <a:pt x="75" y="83"/>
                    <a:pt x="74" y="84"/>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7" name="Freeform 28"/>
            <p:cNvSpPr>
              <a:spLocks noEditPoints="1"/>
            </p:cNvSpPr>
            <p:nvPr/>
          </p:nvSpPr>
          <p:spPr bwMode="auto">
            <a:xfrm>
              <a:off x="2594" y="726"/>
              <a:ext cx="355" cy="477"/>
            </a:xfrm>
            <a:custGeom>
              <a:avLst/>
              <a:gdLst>
                <a:gd name="T0" fmla="*/ 54 w 183"/>
                <a:gd name="T1" fmla="*/ 95 h 246"/>
                <a:gd name="T2" fmla="*/ 62 w 183"/>
                <a:gd name="T3" fmla="*/ 95 h 246"/>
                <a:gd name="T4" fmla="*/ 57 w 183"/>
                <a:gd name="T5" fmla="*/ 92 h 246"/>
                <a:gd name="T6" fmla="*/ 62 w 183"/>
                <a:gd name="T7" fmla="*/ 94 h 246"/>
                <a:gd name="T8" fmla="*/ 74 w 183"/>
                <a:gd name="T9" fmla="*/ 90 h 246"/>
                <a:gd name="T10" fmla="*/ 73 w 183"/>
                <a:gd name="T11" fmla="*/ 82 h 246"/>
                <a:gd name="T12" fmla="*/ 73 w 183"/>
                <a:gd name="T13" fmla="*/ 82 h 246"/>
                <a:gd name="T14" fmla="*/ 80 w 183"/>
                <a:gd name="T15" fmla="*/ 89 h 246"/>
                <a:gd name="T16" fmla="*/ 82 w 183"/>
                <a:gd name="T17" fmla="*/ 102 h 246"/>
                <a:gd name="T18" fmla="*/ 81 w 183"/>
                <a:gd name="T19" fmla="*/ 118 h 246"/>
                <a:gd name="T20" fmla="*/ 92 w 183"/>
                <a:gd name="T21" fmla="*/ 122 h 246"/>
                <a:gd name="T22" fmla="*/ 93 w 183"/>
                <a:gd name="T23" fmla="*/ 127 h 246"/>
                <a:gd name="T24" fmla="*/ 102 w 183"/>
                <a:gd name="T25" fmla="*/ 151 h 246"/>
                <a:gd name="T26" fmla="*/ 81 w 183"/>
                <a:gd name="T27" fmla="*/ 178 h 246"/>
                <a:gd name="T28" fmla="*/ 53 w 183"/>
                <a:gd name="T29" fmla="*/ 178 h 246"/>
                <a:gd name="T30" fmla="*/ 43 w 183"/>
                <a:gd name="T31" fmla="*/ 195 h 246"/>
                <a:gd name="T32" fmla="*/ 74 w 183"/>
                <a:gd name="T33" fmla="*/ 199 h 246"/>
                <a:gd name="T34" fmla="*/ 86 w 183"/>
                <a:gd name="T35" fmla="*/ 221 h 246"/>
                <a:gd name="T36" fmla="*/ 94 w 183"/>
                <a:gd name="T37" fmla="*/ 228 h 246"/>
                <a:gd name="T38" fmla="*/ 123 w 183"/>
                <a:gd name="T39" fmla="*/ 246 h 246"/>
                <a:gd name="T40" fmla="*/ 112 w 183"/>
                <a:gd name="T41" fmla="*/ 218 h 246"/>
                <a:gd name="T42" fmla="*/ 112 w 183"/>
                <a:gd name="T43" fmla="*/ 217 h 246"/>
                <a:gd name="T44" fmla="*/ 121 w 183"/>
                <a:gd name="T45" fmla="*/ 223 h 246"/>
                <a:gd name="T46" fmla="*/ 138 w 183"/>
                <a:gd name="T47" fmla="*/ 240 h 246"/>
                <a:gd name="T48" fmla="*/ 145 w 183"/>
                <a:gd name="T49" fmla="*/ 220 h 246"/>
                <a:gd name="T50" fmla="*/ 133 w 183"/>
                <a:gd name="T51" fmla="*/ 195 h 246"/>
                <a:gd name="T52" fmla="*/ 128 w 183"/>
                <a:gd name="T53" fmla="*/ 180 h 246"/>
                <a:gd name="T54" fmla="*/ 131 w 183"/>
                <a:gd name="T55" fmla="*/ 180 h 246"/>
                <a:gd name="T56" fmla="*/ 144 w 183"/>
                <a:gd name="T57" fmla="*/ 179 h 246"/>
                <a:gd name="T58" fmla="*/ 157 w 183"/>
                <a:gd name="T59" fmla="*/ 199 h 246"/>
                <a:gd name="T60" fmla="*/ 167 w 183"/>
                <a:gd name="T61" fmla="*/ 188 h 246"/>
                <a:gd name="T62" fmla="*/ 177 w 183"/>
                <a:gd name="T63" fmla="*/ 166 h 246"/>
                <a:gd name="T64" fmla="*/ 174 w 183"/>
                <a:gd name="T65" fmla="*/ 164 h 246"/>
                <a:gd name="T66" fmla="*/ 174 w 183"/>
                <a:gd name="T67" fmla="*/ 162 h 246"/>
                <a:gd name="T68" fmla="*/ 166 w 183"/>
                <a:gd name="T69" fmla="*/ 156 h 246"/>
                <a:gd name="T70" fmla="*/ 152 w 183"/>
                <a:gd name="T71" fmla="*/ 140 h 246"/>
                <a:gd name="T72" fmla="*/ 149 w 183"/>
                <a:gd name="T73" fmla="*/ 122 h 246"/>
                <a:gd name="T74" fmla="*/ 157 w 183"/>
                <a:gd name="T75" fmla="*/ 118 h 246"/>
                <a:gd name="T76" fmla="*/ 144 w 183"/>
                <a:gd name="T77" fmla="*/ 87 h 246"/>
                <a:gd name="T78" fmla="*/ 137 w 183"/>
                <a:gd name="T79" fmla="*/ 82 h 246"/>
                <a:gd name="T80" fmla="*/ 134 w 183"/>
                <a:gd name="T81" fmla="*/ 69 h 246"/>
                <a:gd name="T82" fmla="*/ 118 w 183"/>
                <a:gd name="T83" fmla="*/ 65 h 246"/>
                <a:gd name="T84" fmla="*/ 118 w 183"/>
                <a:gd name="T85" fmla="*/ 56 h 246"/>
                <a:gd name="T86" fmla="*/ 105 w 183"/>
                <a:gd name="T87" fmla="*/ 39 h 246"/>
                <a:gd name="T88" fmla="*/ 87 w 183"/>
                <a:gd name="T89" fmla="*/ 42 h 246"/>
                <a:gd name="T90" fmla="*/ 80 w 183"/>
                <a:gd name="T91" fmla="*/ 43 h 246"/>
                <a:gd name="T92" fmla="*/ 87 w 183"/>
                <a:gd name="T93" fmla="*/ 19 h 246"/>
                <a:gd name="T94" fmla="*/ 63 w 183"/>
                <a:gd name="T95" fmla="*/ 15 h 246"/>
                <a:gd name="T96" fmla="*/ 45 w 183"/>
                <a:gd name="T97" fmla="*/ 38 h 246"/>
                <a:gd name="T98" fmla="*/ 40 w 183"/>
                <a:gd name="T99" fmla="*/ 54 h 246"/>
                <a:gd name="T100" fmla="*/ 35 w 183"/>
                <a:gd name="T101" fmla="*/ 41 h 246"/>
                <a:gd name="T102" fmla="*/ 44 w 183"/>
                <a:gd name="T103" fmla="*/ 21 h 246"/>
                <a:gd name="T104" fmla="*/ 58 w 183"/>
                <a:gd name="T105" fmla="*/ 3 h 246"/>
                <a:gd name="T106" fmla="*/ 14 w 183"/>
                <a:gd name="T107" fmla="*/ 26 h 246"/>
                <a:gd name="T108" fmla="*/ 4 w 183"/>
                <a:gd name="T109" fmla="*/ 54 h 246"/>
                <a:gd name="T110" fmla="*/ 13 w 183"/>
                <a:gd name="T111" fmla="*/ 63 h 246"/>
                <a:gd name="T112" fmla="*/ 4 w 183"/>
                <a:gd name="T113" fmla="*/ 75 h 246"/>
                <a:gd name="T114" fmla="*/ 24 w 183"/>
                <a:gd name="T115" fmla="*/ 85 h 246"/>
                <a:gd name="T116" fmla="*/ 78 w 183"/>
                <a:gd name="T117" fmla="*/ 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3" h="246">
                  <a:moveTo>
                    <a:pt x="38" y="90"/>
                  </a:moveTo>
                  <a:cubicBezTo>
                    <a:pt x="42" y="90"/>
                    <a:pt x="46" y="94"/>
                    <a:pt x="51" y="93"/>
                  </a:cubicBezTo>
                  <a:cubicBezTo>
                    <a:pt x="51" y="93"/>
                    <a:pt x="51" y="93"/>
                    <a:pt x="52" y="94"/>
                  </a:cubicBezTo>
                  <a:cubicBezTo>
                    <a:pt x="52" y="94"/>
                    <a:pt x="53" y="94"/>
                    <a:pt x="54" y="95"/>
                  </a:cubicBezTo>
                  <a:cubicBezTo>
                    <a:pt x="55" y="96"/>
                    <a:pt x="57" y="98"/>
                    <a:pt x="59" y="99"/>
                  </a:cubicBezTo>
                  <a:cubicBezTo>
                    <a:pt x="60" y="99"/>
                    <a:pt x="61" y="100"/>
                    <a:pt x="62" y="99"/>
                  </a:cubicBezTo>
                  <a:cubicBezTo>
                    <a:pt x="63" y="99"/>
                    <a:pt x="63" y="98"/>
                    <a:pt x="64" y="97"/>
                  </a:cubicBezTo>
                  <a:cubicBezTo>
                    <a:pt x="63" y="97"/>
                    <a:pt x="63" y="96"/>
                    <a:pt x="62" y="95"/>
                  </a:cubicBezTo>
                  <a:cubicBezTo>
                    <a:pt x="62" y="95"/>
                    <a:pt x="62" y="95"/>
                    <a:pt x="62" y="95"/>
                  </a:cubicBezTo>
                  <a:cubicBezTo>
                    <a:pt x="60" y="95"/>
                    <a:pt x="58" y="94"/>
                    <a:pt x="58" y="93"/>
                  </a:cubicBezTo>
                  <a:cubicBezTo>
                    <a:pt x="58" y="93"/>
                    <a:pt x="58" y="93"/>
                    <a:pt x="57" y="93"/>
                  </a:cubicBezTo>
                  <a:cubicBezTo>
                    <a:pt x="57" y="92"/>
                    <a:pt x="57" y="92"/>
                    <a:pt x="57" y="92"/>
                  </a:cubicBezTo>
                  <a:cubicBezTo>
                    <a:pt x="58" y="92"/>
                    <a:pt x="58" y="92"/>
                    <a:pt x="58" y="92"/>
                  </a:cubicBezTo>
                  <a:cubicBezTo>
                    <a:pt x="58" y="93"/>
                    <a:pt x="58" y="93"/>
                    <a:pt x="58" y="93"/>
                  </a:cubicBezTo>
                  <a:cubicBezTo>
                    <a:pt x="59" y="93"/>
                    <a:pt x="61" y="93"/>
                    <a:pt x="62" y="95"/>
                  </a:cubicBezTo>
                  <a:cubicBezTo>
                    <a:pt x="62" y="95"/>
                    <a:pt x="62" y="95"/>
                    <a:pt x="62" y="94"/>
                  </a:cubicBezTo>
                  <a:cubicBezTo>
                    <a:pt x="63" y="95"/>
                    <a:pt x="64" y="96"/>
                    <a:pt x="64" y="97"/>
                  </a:cubicBezTo>
                  <a:cubicBezTo>
                    <a:pt x="64" y="97"/>
                    <a:pt x="64" y="97"/>
                    <a:pt x="64" y="97"/>
                  </a:cubicBezTo>
                  <a:cubicBezTo>
                    <a:pt x="66" y="97"/>
                    <a:pt x="68" y="97"/>
                    <a:pt x="69" y="96"/>
                  </a:cubicBezTo>
                  <a:cubicBezTo>
                    <a:pt x="72" y="96"/>
                    <a:pt x="74" y="94"/>
                    <a:pt x="74" y="90"/>
                  </a:cubicBezTo>
                  <a:cubicBezTo>
                    <a:pt x="74" y="89"/>
                    <a:pt x="74" y="88"/>
                    <a:pt x="73" y="86"/>
                  </a:cubicBezTo>
                  <a:cubicBezTo>
                    <a:pt x="73" y="86"/>
                    <a:pt x="73" y="86"/>
                    <a:pt x="73" y="86"/>
                  </a:cubicBezTo>
                  <a:cubicBezTo>
                    <a:pt x="73" y="86"/>
                    <a:pt x="73" y="86"/>
                    <a:pt x="73" y="86"/>
                  </a:cubicBezTo>
                  <a:cubicBezTo>
                    <a:pt x="71" y="84"/>
                    <a:pt x="71" y="84"/>
                    <a:pt x="73" y="82"/>
                  </a:cubicBezTo>
                  <a:cubicBezTo>
                    <a:pt x="73" y="82"/>
                    <a:pt x="73" y="82"/>
                    <a:pt x="73" y="82"/>
                  </a:cubicBezTo>
                  <a:cubicBezTo>
                    <a:pt x="73" y="81"/>
                    <a:pt x="73" y="81"/>
                    <a:pt x="74" y="81"/>
                  </a:cubicBezTo>
                  <a:cubicBezTo>
                    <a:pt x="74" y="81"/>
                    <a:pt x="74" y="82"/>
                    <a:pt x="73" y="82"/>
                  </a:cubicBezTo>
                  <a:cubicBezTo>
                    <a:pt x="73" y="82"/>
                    <a:pt x="73" y="82"/>
                    <a:pt x="73" y="82"/>
                  </a:cubicBezTo>
                  <a:cubicBezTo>
                    <a:pt x="73" y="83"/>
                    <a:pt x="73" y="84"/>
                    <a:pt x="73" y="86"/>
                  </a:cubicBezTo>
                  <a:cubicBezTo>
                    <a:pt x="73" y="86"/>
                    <a:pt x="73" y="86"/>
                    <a:pt x="73" y="86"/>
                  </a:cubicBezTo>
                  <a:cubicBezTo>
                    <a:pt x="73" y="86"/>
                    <a:pt x="73" y="86"/>
                    <a:pt x="73" y="86"/>
                  </a:cubicBezTo>
                  <a:cubicBezTo>
                    <a:pt x="76" y="87"/>
                    <a:pt x="78" y="88"/>
                    <a:pt x="80" y="89"/>
                  </a:cubicBezTo>
                  <a:cubicBezTo>
                    <a:pt x="81" y="90"/>
                    <a:pt x="81" y="91"/>
                    <a:pt x="81" y="91"/>
                  </a:cubicBezTo>
                  <a:cubicBezTo>
                    <a:pt x="81" y="91"/>
                    <a:pt x="81" y="92"/>
                    <a:pt x="81" y="92"/>
                  </a:cubicBezTo>
                  <a:cubicBezTo>
                    <a:pt x="80" y="94"/>
                    <a:pt x="79" y="96"/>
                    <a:pt x="79" y="97"/>
                  </a:cubicBezTo>
                  <a:cubicBezTo>
                    <a:pt x="79" y="99"/>
                    <a:pt x="81" y="100"/>
                    <a:pt x="82" y="102"/>
                  </a:cubicBezTo>
                  <a:cubicBezTo>
                    <a:pt x="83" y="106"/>
                    <a:pt x="84" y="109"/>
                    <a:pt x="87" y="112"/>
                  </a:cubicBezTo>
                  <a:cubicBezTo>
                    <a:pt x="88" y="113"/>
                    <a:pt x="87" y="114"/>
                    <a:pt x="86" y="114"/>
                  </a:cubicBezTo>
                  <a:cubicBezTo>
                    <a:pt x="85" y="115"/>
                    <a:pt x="84" y="115"/>
                    <a:pt x="83" y="116"/>
                  </a:cubicBezTo>
                  <a:cubicBezTo>
                    <a:pt x="82" y="116"/>
                    <a:pt x="82" y="117"/>
                    <a:pt x="81" y="118"/>
                  </a:cubicBezTo>
                  <a:cubicBezTo>
                    <a:pt x="81" y="119"/>
                    <a:pt x="82" y="120"/>
                    <a:pt x="83" y="120"/>
                  </a:cubicBezTo>
                  <a:cubicBezTo>
                    <a:pt x="85" y="121"/>
                    <a:pt x="88" y="119"/>
                    <a:pt x="91" y="120"/>
                  </a:cubicBezTo>
                  <a:cubicBezTo>
                    <a:pt x="92" y="120"/>
                    <a:pt x="92" y="120"/>
                    <a:pt x="92" y="121"/>
                  </a:cubicBezTo>
                  <a:cubicBezTo>
                    <a:pt x="93" y="121"/>
                    <a:pt x="93" y="122"/>
                    <a:pt x="92" y="122"/>
                  </a:cubicBezTo>
                  <a:cubicBezTo>
                    <a:pt x="91" y="123"/>
                    <a:pt x="90" y="123"/>
                    <a:pt x="89" y="124"/>
                  </a:cubicBezTo>
                  <a:cubicBezTo>
                    <a:pt x="88" y="124"/>
                    <a:pt x="88" y="126"/>
                    <a:pt x="89" y="127"/>
                  </a:cubicBezTo>
                  <a:cubicBezTo>
                    <a:pt x="89" y="127"/>
                    <a:pt x="90" y="128"/>
                    <a:pt x="90" y="128"/>
                  </a:cubicBezTo>
                  <a:cubicBezTo>
                    <a:pt x="91" y="128"/>
                    <a:pt x="92" y="128"/>
                    <a:pt x="93" y="127"/>
                  </a:cubicBezTo>
                  <a:cubicBezTo>
                    <a:pt x="96" y="127"/>
                    <a:pt x="98" y="127"/>
                    <a:pt x="99" y="130"/>
                  </a:cubicBezTo>
                  <a:cubicBezTo>
                    <a:pt x="99" y="131"/>
                    <a:pt x="99" y="132"/>
                    <a:pt x="100" y="132"/>
                  </a:cubicBezTo>
                  <a:cubicBezTo>
                    <a:pt x="104" y="134"/>
                    <a:pt x="104" y="136"/>
                    <a:pt x="103" y="140"/>
                  </a:cubicBezTo>
                  <a:cubicBezTo>
                    <a:pt x="103" y="143"/>
                    <a:pt x="103" y="147"/>
                    <a:pt x="102" y="151"/>
                  </a:cubicBezTo>
                  <a:cubicBezTo>
                    <a:pt x="102" y="152"/>
                    <a:pt x="101" y="154"/>
                    <a:pt x="100" y="154"/>
                  </a:cubicBezTo>
                  <a:cubicBezTo>
                    <a:pt x="98" y="155"/>
                    <a:pt x="95" y="156"/>
                    <a:pt x="94" y="157"/>
                  </a:cubicBezTo>
                  <a:cubicBezTo>
                    <a:pt x="92" y="161"/>
                    <a:pt x="89" y="163"/>
                    <a:pt x="86" y="165"/>
                  </a:cubicBezTo>
                  <a:cubicBezTo>
                    <a:pt x="80" y="169"/>
                    <a:pt x="77" y="169"/>
                    <a:pt x="81" y="178"/>
                  </a:cubicBezTo>
                  <a:cubicBezTo>
                    <a:pt x="82" y="179"/>
                    <a:pt x="81" y="180"/>
                    <a:pt x="81" y="180"/>
                  </a:cubicBezTo>
                  <a:cubicBezTo>
                    <a:pt x="77" y="180"/>
                    <a:pt x="73" y="181"/>
                    <a:pt x="70" y="182"/>
                  </a:cubicBezTo>
                  <a:cubicBezTo>
                    <a:pt x="66" y="184"/>
                    <a:pt x="62" y="183"/>
                    <a:pt x="59" y="181"/>
                  </a:cubicBezTo>
                  <a:cubicBezTo>
                    <a:pt x="57" y="180"/>
                    <a:pt x="55" y="179"/>
                    <a:pt x="53" y="178"/>
                  </a:cubicBezTo>
                  <a:cubicBezTo>
                    <a:pt x="52" y="178"/>
                    <a:pt x="51" y="178"/>
                    <a:pt x="51" y="179"/>
                  </a:cubicBezTo>
                  <a:cubicBezTo>
                    <a:pt x="49" y="181"/>
                    <a:pt x="47" y="183"/>
                    <a:pt x="44" y="185"/>
                  </a:cubicBezTo>
                  <a:cubicBezTo>
                    <a:pt x="43" y="186"/>
                    <a:pt x="42" y="187"/>
                    <a:pt x="42" y="189"/>
                  </a:cubicBezTo>
                  <a:cubicBezTo>
                    <a:pt x="41" y="190"/>
                    <a:pt x="41" y="193"/>
                    <a:pt x="43" y="195"/>
                  </a:cubicBezTo>
                  <a:cubicBezTo>
                    <a:pt x="46" y="199"/>
                    <a:pt x="50" y="201"/>
                    <a:pt x="56" y="198"/>
                  </a:cubicBezTo>
                  <a:cubicBezTo>
                    <a:pt x="57" y="198"/>
                    <a:pt x="59" y="197"/>
                    <a:pt x="60" y="197"/>
                  </a:cubicBezTo>
                  <a:cubicBezTo>
                    <a:pt x="61" y="197"/>
                    <a:pt x="62" y="197"/>
                    <a:pt x="62" y="197"/>
                  </a:cubicBezTo>
                  <a:cubicBezTo>
                    <a:pt x="66" y="199"/>
                    <a:pt x="70" y="198"/>
                    <a:pt x="74" y="199"/>
                  </a:cubicBezTo>
                  <a:cubicBezTo>
                    <a:pt x="76" y="199"/>
                    <a:pt x="78" y="200"/>
                    <a:pt x="79" y="202"/>
                  </a:cubicBezTo>
                  <a:cubicBezTo>
                    <a:pt x="80" y="205"/>
                    <a:pt x="82" y="208"/>
                    <a:pt x="84" y="211"/>
                  </a:cubicBezTo>
                  <a:cubicBezTo>
                    <a:pt x="85" y="213"/>
                    <a:pt x="86" y="215"/>
                    <a:pt x="85" y="217"/>
                  </a:cubicBezTo>
                  <a:cubicBezTo>
                    <a:pt x="84" y="218"/>
                    <a:pt x="85" y="220"/>
                    <a:pt x="86" y="221"/>
                  </a:cubicBezTo>
                  <a:cubicBezTo>
                    <a:pt x="88" y="224"/>
                    <a:pt x="90" y="227"/>
                    <a:pt x="94" y="228"/>
                  </a:cubicBezTo>
                  <a:cubicBezTo>
                    <a:pt x="94" y="228"/>
                    <a:pt x="94" y="229"/>
                    <a:pt x="94" y="229"/>
                  </a:cubicBezTo>
                  <a:cubicBezTo>
                    <a:pt x="94" y="229"/>
                    <a:pt x="94" y="229"/>
                    <a:pt x="94" y="229"/>
                  </a:cubicBezTo>
                  <a:cubicBezTo>
                    <a:pt x="94" y="228"/>
                    <a:pt x="94" y="228"/>
                    <a:pt x="94" y="228"/>
                  </a:cubicBezTo>
                  <a:cubicBezTo>
                    <a:pt x="96" y="229"/>
                    <a:pt x="98" y="231"/>
                    <a:pt x="100" y="233"/>
                  </a:cubicBezTo>
                  <a:cubicBezTo>
                    <a:pt x="103" y="236"/>
                    <a:pt x="106" y="239"/>
                    <a:pt x="111" y="240"/>
                  </a:cubicBezTo>
                  <a:cubicBezTo>
                    <a:pt x="113" y="241"/>
                    <a:pt x="115" y="243"/>
                    <a:pt x="117" y="244"/>
                  </a:cubicBezTo>
                  <a:cubicBezTo>
                    <a:pt x="119" y="244"/>
                    <a:pt x="121" y="245"/>
                    <a:pt x="123" y="246"/>
                  </a:cubicBezTo>
                  <a:cubicBezTo>
                    <a:pt x="124" y="246"/>
                    <a:pt x="125" y="245"/>
                    <a:pt x="125" y="245"/>
                  </a:cubicBezTo>
                  <a:cubicBezTo>
                    <a:pt x="126" y="243"/>
                    <a:pt x="126" y="241"/>
                    <a:pt x="125" y="238"/>
                  </a:cubicBezTo>
                  <a:cubicBezTo>
                    <a:pt x="122" y="233"/>
                    <a:pt x="119" y="227"/>
                    <a:pt x="114" y="223"/>
                  </a:cubicBezTo>
                  <a:cubicBezTo>
                    <a:pt x="113" y="222"/>
                    <a:pt x="112" y="220"/>
                    <a:pt x="112" y="218"/>
                  </a:cubicBezTo>
                  <a:cubicBezTo>
                    <a:pt x="112" y="217"/>
                    <a:pt x="112" y="217"/>
                    <a:pt x="112" y="217"/>
                  </a:cubicBezTo>
                  <a:cubicBezTo>
                    <a:pt x="112" y="217"/>
                    <a:pt x="112" y="217"/>
                    <a:pt x="112" y="217"/>
                  </a:cubicBezTo>
                  <a:cubicBezTo>
                    <a:pt x="112" y="217"/>
                    <a:pt x="111" y="217"/>
                    <a:pt x="111" y="216"/>
                  </a:cubicBezTo>
                  <a:cubicBezTo>
                    <a:pt x="111" y="216"/>
                    <a:pt x="112" y="216"/>
                    <a:pt x="112" y="217"/>
                  </a:cubicBezTo>
                  <a:cubicBezTo>
                    <a:pt x="112" y="217"/>
                    <a:pt x="112" y="217"/>
                    <a:pt x="112" y="217"/>
                  </a:cubicBezTo>
                  <a:cubicBezTo>
                    <a:pt x="112" y="217"/>
                    <a:pt x="112" y="217"/>
                    <a:pt x="112" y="217"/>
                  </a:cubicBezTo>
                  <a:cubicBezTo>
                    <a:pt x="112" y="217"/>
                    <a:pt x="112" y="217"/>
                    <a:pt x="112" y="218"/>
                  </a:cubicBezTo>
                  <a:cubicBezTo>
                    <a:pt x="116" y="219"/>
                    <a:pt x="119" y="220"/>
                    <a:pt x="121" y="223"/>
                  </a:cubicBezTo>
                  <a:cubicBezTo>
                    <a:pt x="123" y="226"/>
                    <a:pt x="126" y="228"/>
                    <a:pt x="129" y="229"/>
                  </a:cubicBezTo>
                  <a:cubicBezTo>
                    <a:pt x="131" y="230"/>
                    <a:pt x="132" y="231"/>
                    <a:pt x="133" y="233"/>
                  </a:cubicBezTo>
                  <a:cubicBezTo>
                    <a:pt x="134" y="235"/>
                    <a:pt x="135" y="237"/>
                    <a:pt x="136" y="239"/>
                  </a:cubicBezTo>
                  <a:cubicBezTo>
                    <a:pt x="137" y="240"/>
                    <a:pt x="138" y="240"/>
                    <a:pt x="138" y="240"/>
                  </a:cubicBezTo>
                  <a:cubicBezTo>
                    <a:pt x="139" y="240"/>
                    <a:pt x="139" y="239"/>
                    <a:pt x="139" y="238"/>
                  </a:cubicBezTo>
                  <a:cubicBezTo>
                    <a:pt x="137" y="235"/>
                    <a:pt x="138" y="233"/>
                    <a:pt x="140" y="230"/>
                  </a:cubicBezTo>
                  <a:cubicBezTo>
                    <a:pt x="141" y="228"/>
                    <a:pt x="142" y="226"/>
                    <a:pt x="144" y="225"/>
                  </a:cubicBezTo>
                  <a:cubicBezTo>
                    <a:pt x="145" y="224"/>
                    <a:pt x="146" y="222"/>
                    <a:pt x="145" y="220"/>
                  </a:cubicBezTo>
                  <a:cubicBezTo>
                    <a:pt x="145" y="219"/>
                    <a:pt x="145" y="218"/>
                    <a:pt x="144" y="217"/>
                  </a:cubicBezTo>
                  <a:cubicBezTo>
                    <a:pt x="143" y="213"/>
                    <a:pt x="142" y="209"/>
                    <a:pt x="142" y="205"/>
                  </a:cubicBezTo>
                  <a:cubicBezTo>
                    <a:pt x="143" y="202"/>
                    <a:pt x="141" y="201"/>
                    <a:pt x="139" y="200"/>
                  </a:cubicBezTo>
                  <a:cubicBezTo>
                    <a:pt x="137" y="198"/>
                    <a:pt x="135" y="196"/>
                    <a:pt x="133" y="195"/>
                  </a:cubicBezTo>
                  <a:cubicBezTo>
                    <a:pt x="132" y="194"/>
                    <a:pt x="132" y="192"/>
                    <a:pt x="132" y="191"/>
                  </a:cubicBezTo>
                  <a:cubicBezTo>
                    <a:pt x="132" y="187"/>
                    <a:pt x="131" y="184"/>
                    <a:pt x="129" y="181"/>
                  </a:cubicBezTo>
                  <a:cubicBezTo>
                    <a:pt x="129" y="181"/>
                    <a:pt x="129" y="180"/>
                    <a:pt x="129" y="180"/>
                  </a:cubicBezTo>
                  <a:cubicBezTo>
                    <a:pt x="128" y="180"/>
                    <a:pt x="128" y="180"/>
                    <a:pt x="128" y="180"/>
                  </a:cubicBezTo>
                  <a:cubicBezTo>
                    <a:pt x="128" y="179"/>
                    <a:pt x="128" y="179"/>
                    <a:pt x="128" y="179"/>
                  </a:cubicBezTo>
                  <a:cubicBezTo>
                    <a:pt x="128" y="179"/>
                    <a:pt x="128" y="179"/>
                    <a:pt x="128" y="179"/>
                  </a:cubicBezTo>
                  <a:cubicBezTo>
                    <a:pt x="129" y="179"/>
                    <a:pt x="129" y="179"/>
                    <a:pt x="129" y="180"/>
                  </a:cubicBezTo>
                  <a:cubicBezTo>
                    <a:pt x="129" y="180"/>
                    <a:pt x="130" y="180"/>
                    <a:pt x="131" y="180"/>
                  </a:cubicBezTo>
                  <a:cubicBezTo>
                    <a:pt x="134" y="180"/>
                    <a:pt x="134" y="179"/>
                    <a:pt x="135" y="176"/>
                  </a:cubicBezTo>
                  <a:cubicBezTo>
                    <a:pt x="135" y="175"/>
                    <a:pt x="136" y="174"/>
                    <a:pt x="136" y="173"/>
                  </a:cubicBezTo>
                  <a:cubicBezTo>
                    <a:pt x="137" y="172"/>
                    <a:pt x="138" y="172"/>
                    <a:pt x="139" y="173"/>
                  </a:cubicBezTo>
                  <a:cubicBezTo>
                    <a:pt x="141" y="175"/>
                    <a:pt x="142" y="177"/>
                    <a:pt x="144" y="179"/>
                  </a:cubicBezTo>
                  <a:cubicBezTo>
                    <a:pt x="146" y="182"/>
                    <a:pt x="147" y="185"/>
                    <a:pt x="148" y="188"/>
                  </a:cubicBezTo>
                  <a:cubicBezTo>
                    <a:pt x="148" y="190"/>
                    <a:pt x="148" y="191"/>
                    <a:pt x="149" y="193"/>
                  </a:cubicBezTo>
                  <a:cubicBezTo>
                    <a:pt x="149" y="193"/>
                    <a:pt x="149" y="194"/>
                    <a:pt x="150" y="195"/>
                  </a:cubicBezTo>
                  <a:cubicBezTo>
                    <a:pt x="152" y="197"/>
                    <a:pt x="154" y="198"/>
                    <a:pt x="157" y="199"/>
                  </a:cubicBezTo>
                  <a:cubicBezTo>
                    <a:pt x="158" y="199"/>
                    <a:pt x="159" y="199"/>
                    <a:pt x="159" y="198"/>
                  </a:cubicBezTo>
                  <a:cubicBezTo>
                    <a:pt x="160" y="196"/>
                    <a:pt x="160" y="194"/>
                    <a:pt x="161" y="192"/>
                  </a:cubicBezTo>
                  <a:cubicBezTo>
                    <a:pt x="161" y="190"/>
                    <a:pt x="162" y="189"/>
                    <a:pt x="164" y="189"/>
                  </a:cubicBezTo>
                  <a:cubicBezTo>
                    <a:pt x="165" y="189"/>
                    <a:pt x="166" y="188"/>
                    <a:pt x="167" y="188"/>
                  </a:cubicBezTo>
                  <a:cubicBezTo>
                    <a:pt x="172" y="186"/>
                    <a:pt x="174" y="181"/>
                    <a:pt x="179" y="178"/>
                  </a:cubicBezTo>
                  <a:cubicBezTo>
                    <a:pt x="181" y="178"/>
                    <a:pt x="182" y="176"/>
                    <a:pt x="182" y="174"/>
                  </a:cubicBezTo>
                  <a:cubicBezTo>
                    <a:pt x="183" y="173"/>
                    <a:pt x="183" y="172"/>
                    <a:pt x="183" y="171"/>
                  </a:cubicBezTo>
                  <a:cubicBezTo>
                    <a:pt x="182" y="168"/>
                    <a:pt x="180" y="166"/>
                    <a:pt x="177" y="166"/>
                  </a:cubicBezTo>
                  <a:cubicBezTo>
                    <a:pt x="176" y="165"/>
                    <a:pt x="174" y="165"/>
                    <a:pt x="174" y="164"/>
                  </a:cubicBezTo>
                  <a:cubicBezTo>
                    <a:pt x="174" y="164"/>
                    <a:pt x="174" y="164"/>
                    <a:pt x="174" y="164"/>
                  </a:cubicBezTo>
                  <a:cubicBezTo>
                    <a:pt x="174" y="164"/>
                    <a:pt x="174" y="164"/>
                    <a:pt x="174" y="164"/>
                  </a:cubicBezTo>
                  <a:cubicBezTo>
                    <a:pt x="174" y="164"/>
                    <a:pt x="174" y="164"/>
                    <a:pt x="174" y="164"/>
                  </a:cubicBezTo>
                  <a:cubicBezTo>
                    <a:pt x="173" y="163"/>
                    <a:pt x="173" y="162"/>
                    <a:pt x="174" y="162"/>
                  </a:cubicBezTo>
                  <a:cubicBezTo>
                    <a:pt x="174" y="162"/>
                    <a:pt x="174" y="162"/>
                    <a:pt x="174" y="162"/>
                  </a:cubicBezTo>
                  <a:cubicBezTo>
                    <a:pt x="174" y="162"/>
                    <a:pt x="174" y="162"/>
                    <a:pt x="174" y="161"/>
                  </a:cubicBezTo>
                  <a:cubicBezTo>
                    <a:pt x="174" y="162"/>
                    <a:pt x="174" y="162"/>
                    <a:pt x="174" y="162"/>
                  </a:cubicBezTo>
                  <a:cubicBezTo>
                    <a:pt x="173" y="161"/>
                    <a:pt x="173" y="160"/>
                    <a:pt x="172" y="160"/>
                  </a:cubicBezTo>
                  <a:cubicBezTo>
                    <a:pt x="171" y="160"/>
                    <a:pt x="171" y="160"/>
                    <a:pt x="170" y="160"/>
                  </a:cubicBezTo>
                  <a:cubicBezTo>
                    <a:pt x="169" y="160"/>
                    <a:pt x="168" y="160"/>
                    <a:pt x="168" y="160"/>
                  </a:cubicBezTo>
                  <a:cubicBezTo>
                    <a:pt x="166" y="160"/>
                    <a:pt x="165" y="158"/>
                    <a:pt x="166" y="156"/>
                  </a:cubicBezTo>
                  <a:cubicBezTo>
                    <a:pt x="167" y="153"/>
                    <a:pt x="167" y="153"/>
                    <a:pt x="165" y="151"/>
                  </a:cubicBezTo>
                  <a:cubicBezTo>
                    <a:pt x="163" y="150"/>
                    <a:pt x="161" y="149"/>
                    <a:pt x="161" y="147"/>
                  </a:cubicBezTo>
                  <a:cubicBezTo>
                    <a:pt x="159" y="146"/>
                    <a:pt x="157" y="145"/>
                    <a:pt x="155" y="144"/>
                  </a:cubicBezTo>
                  <a:cubicBezTo>
                    <a:pt x="153" y="144"/>
                    <a:pt x="152" y="142"/>
                    <a:pt x="152" y="140"/>
                  </a:cubicBezTo>
                  <a:cubicBezTo>
                    <a:pt x="151" y="137"/>
                    <a:pt x="148" y="135"/>
                    <a:pt x="145" y="134"/>
                  </a:cubicBezTo>
                  <a:cubicBezTo>
                    <a:pt x="143" y="134"/>
                    <a:pt x="143" y="132"/>
                    <a:pt x="144" y="131"/>
                  </a:cubicBezTo>
                  <a:cubicBezTo>
                    <a:pt x="146" y="129"/>
                    <a:pt x="149" y="126"/>
                    <a:pt x="148" y="123"/>
                  </a:cubicBezTo>
                  <a:cubicBezTo>
                    <a:pt x="148" y="122"/>
                    <a:pt x="148" y="122"/>
                    <a:pt x="149" y="122"/>
                  </a:cubicBezTo>
                  <a:cubicBezTo>
                    <a:pt x="151" y="122"/>
                    <a:pt x="153" y="123"/>
                    <a:pt x="155" y="123"/>
                  </a:cubicBezTo>
                  <a:cubicBezTo>
                    <a:pt x="156" y="123"/>
                    <a:pt x="157" y="123"/>
                    <a:pt x="157" y="122"/>
                  </a:cubicBezTo>
                  <a:cubicBezTo>
                    <a:pt x="158" y="121"/>
                    <a:pt x="158" y="120"/>
                    <a:pt x="157" y="119"/>
                  </a:cubicBezTo>
                  <a:cubicBezTo>
                    <a:pt x="157" y="119"/>
                    <a:pt x="157" y="118"/>
                    <a:pt x="157" y="118"/>
                  </a:cubicBezTo>
                  <a:cubicBezTo>
                    <a:pt x="155" y="116"/>
                    <a:pt x="154" y="115"/>
                    <a:pt x="156" y="112"/>
                  </a:cubicBezTo>
                  <a:cubicBezTo>
                    <a:pt x="158" y="111"/>
                    <a:pt x="158" y="108"/>
                    <a:pt x="157" y="106"/>
                  </a:cubicBezTo>
                  <a:cubicBezTo>
                    <a:pt x="156" y="103"/>
                    <a:pt x="155" y="100"/>
                    <a:pt x="154" y="97"/>
                  </a:cubicBezTo>
                  <a:cubicBezTo>
                    <a:pt x="153" y="92"/>
                    <a:pt x="150" y="89"/>
                    <a:pt x="144" y="87"/>
                  </a:cubicBezTo>
                  <a:cubicBezTo>
                    <a:pt x="142" y="87"/>
                    <a:pt x="140" y="86"/>
                    <a:pt x="140" y="83"/>
                  </a:cubicBezTo>
                  <a:cubicBezTo>
                    <a:pt x="140" y="82"/>
                    <a:pt x="138" y="82"/>
                    <a:pt x="137" y="81"/>
                  </a:cubicBezTo>
                  <a:cubicBezTo>
                    <a:pt x="137" y="81"/>
                    <a:pt x="137" y="81"/>
                    <a:pt x="137" y="81"/>
                  </a:cubicBezTo>
                  <a:cubicBezTo>
                    <a:pt x="137" y="82"/>
                    <a:pt x="137" y="82"/>
                    <a:pt x="137" y="82"/>
                  </a:cubicBezTo>
                  <a:cubicBezTo>
                    <a:pt x="137" y="81"/>
                    <a:pt x="137" y="81"/>
                    <a:pt x="137" y="81"/>
                  </a:cubicBezTo>
                  <a:cubicBezTo>
                    <a:pt x="137" y="81"/>
                    <a:pt x="137" y="81"/>
                    <a:pt x="137" y="81"/>
                  </a:cubicBezTo>
                  <a:cubicBezTo>
                    <a:pt x="138" y="79"/>
                    <a:pt x="139" y="76"/>
                    <a:pt x="137" y="74"/>
                  </a:cubicBezTo>
                  <a:cubicBezTo>
                    <a:pt x="136" y="72"/>
                    <a:pt x="135" y="71"/>
                    <a:pt x="134" y="69"/>
                  </a:cubicBezTo>
                  <a:cubicBezTo>
                    <a:pt x="132" y="68"/>
                    <a:pt x="130" y="67"/>
                    <a:pt x="128" y="68"/>
                  </a:cubicBezTo>
                  <a:cubicBezTo>
                    <a:pt x="126" y="69"/>
                    <a:pt x="125" y="69"/>
                    <a:pt x="124" y="68"/>
                  </a:cubicBezTo>
                  <a:cubicBezTo>
                    <a:pt x="123" y="65"/>
                    <a:pt x="121" y="65"/>
                    <a:pt x="119" y="65"/>
                  </a:cubicBezTo>
                  <a:cubicBezTo>
                    <a:pt x="118" y="66"/>
                    <a:pt x="118" y="65"/>
                    <a:pt x="118" y="65"/>
                  </a:cubicBezTo>
                  <a:cubicBezTo>
                    <a:pt x="117" y="65"/>
                    <a:pt x="117" y="64"/>
                    <a:pt x="118" y="64"/>
                  </a:cubicBezTo>
                  <a:cubicBezTo>
                    <a:pt x="119" y="62"/>
                    <a:pt x="120" y="61"/>
                    <a:pt x="120" y="60"/>
                  </a:cubicBezTo>
                  <a:cubicBezTo>
                    <a:pt x="121" y="59"/>
                    <a:pt x="121" y="58"/>
                    <a:pt x="120" y="58"/>
                  </a:cubicBezTo>
                  <a:cubicBezTo>
                    <a:pt x="120" y="57"/>
                    <a:pt x="118" y="57"/>
                    <a:pt x="118" y="56"/>
                  </a:cubicBezTo>
                  <a:cubicBezTo>
                    <a:pt x="117" y="54"/>
                    <a:pt x="118" y="53"/>
                    <a:pt x="118" y="52"/>
                  </a:cubicBezTo>
                  <a:cubicBezTo>
                    <a:pt x="118" y="50"/>
                    <a:pt x="118" y="48"/>
                    <a:pt x="116" y="47"/>
                  </a:cubicBezTo>
                  <a:cubicBezTo>
                    <a:pt x="113" y="44"/>
                    <a:pt x="109" y="42"/>
                    <a:pt x="105" y="39"/>
                  </a:cubicBezTo>
                  <a:cubicBezTo>
                    <a:pt x="105" y="39"/>
                    <a:pt x="105" y="39"/>
                    <a:pt x="105" y="39"/>
                  </a:cubicBezTo>
                  <a:cubicBezTo>
                    <a:pt x="105" y="39"/>
                    <a:pt x="105" y="39"/>
                    <a:pt x="105" y="39"/>
                  </a:cubicBezTo>
                  <a:cubicBezTo>
                    <a:pt x="106" y="39"/>
                    <a:pt x="106" y="39"/>
                    <a:pt x="106" y="39"/>
                  </a:cubicBezTo>
                  <a:cubicBezTo>
                    <a:pt x="102" y="39"/>
                    <a:pt x="99" y="40"/>
                    <a:pt x="96" y="42"/>
                  </a:cubicBezTo>
                  <a:cubicBezTo>
                    <a:pt x="93" y="44"/>
                    <a:pt x="90" y="44"/>
                    <a:pt x="87" y="42"/>
                  </a:cubicBezTo>
                  <a:cubicBezTo>
                    <a:pt x="84" y="41"/>
                    <a:pt x="83" y="42"/>
                    <a:pt x="81" y="43"/>
                  </a:cubicBezTo>
                  <a:cubicBezTo>
                    <a:pt x="81" y="43"/>
                    <a:pt x="80" y="43"/>
                    <a:pt x="80" y="44"/>
                  </a:cubicBezTo>
                  <a:cubicBezTo>
                    <a:pt x="80" y="44"/>
                    <a:pt x="80" y="44"/>
                    <a:pt x="79" y="44"/>
                  </a:cubicBezTo>
                  <a:cubicBezTo>
                    <a:pt x="80" y="44"/>
                    <a:pt x="80" y="44"/>
                    <a:pt x="80" y="43"/>
                  </a:cubicBezTo>
                  <a:cubicBezTo>
                    <a:pt x="80" y="43"/>
                    <a:pt x="80" y="43"/>
                    <a:pt x="81" y="43"/>
                  </a:cubicBezTo>
                  <a:cubicBezTo>
                    <a:pt x="81" y="41"/>
                    <a:pt x="81" y="39"/>
                    <a:pt x="82" y="37"/>
                  </a:cubicBezTo>
                  <a:cubicBezTo>
                    <a:pt x="83" y="32"/>
                    <a:pt x="85" y="28"/>
                    <a:pt x="85" y="23"/>
                  </a:cubicBezTo>
                  <a:cubicBezTo>
                    <a:pt x="85" y="21"/>
                    <a:pt x="86" y="20"/>
                    <a:pt x="87" y="19"/>
                  </a:cubicBezTo>
                  <a:cubicBezTo>
                    <a:pt x="87" y="18"/>
                    <a:pt x="87" y="18"/>
                    <a:pt x="87" y="17"/>
                  </a:cubicBezTo>
                  <a:cubicBezTo>
                    <a:pt x="87" y="13"/>
                    <a:pt x="85" y="12"/>
                    <a:pt x="82" y="11"/>
                  </a:cubicBezTo>
                  <a:cubicBezTo>
                    <a:pt x="80" y="10"/>
                    <a:pt x="78" y="11"/>
                    <a:pt x="76" y="11"/>
                  </a:cubicBezTo>
                  <a:cubicBezTo>
                    <a:pt x="72" y="12"/>
                    <a:pt x="68" y="15"/>
                    <a:pt x="63" y="15"/>
                  </a:cubicBezTo>
                  <a:cubicBezTo>
                    <a:pt x="59" y="14"/>
                    <a:pt x="56" y="16"/>
                    <a:pt x="53" y="19"/>
                  </a:cubicBezTo>
                  <a:cubicBezTo>
                    <a:pt x="52" y="20"/>
                    <a:pt x="50" y="21"/>
                    <a:pt x="49" y="23"/>
                  </a:cubicBezTo>
                  <a:cubicBezTo>
                    <a:pt x="45" y="26"/>
                    <a:pt x="44" y="31"/>
                    <a:pt x="46" y="36"/>
                  </a:cubicBezTo>
                  <a:cubicBezTo>
                    <a:pt x="46" y="37"/>
                    <a:pt x="46" y="38"/>
                    <a:pt x="45" y="38"/>
                  </a:cubicBezTo>
                  <a:cubicBezTo>
                    <a:pt x="43" y="39"/>
                    <a:pt x="42" y="40"/>
                    <a:pt x="40" y="41"/>
                  </a:cubicBezTo>
                  <a:cubicBezTo>
                    <a:pt x="38" y="42"/>
                    <a:pt x="37" y="44"/>
                    <a:pt x="38" y="46"/>
                  </a:cubicBezTo>
                  <a:cubicBezTo>
                    <a:pt x="39" y="48"/>
                    <a:pt x="39" y="50"/>
                    <a:pt x="40" y="52"/>
                  </a:cubicBezTo>
                  <a:cubicBezTo>
                    <a:pt x="40" y="53"/>
                    <a:pt x="40" y="54"/>
                    <a:pt x="40" y="54"/>
                  </a:cubicBezTo>
                  <a:cubicBezTo>
                    <a:pt x="40" y="55"/>
                    <a:pt x="40" y="55"/>
                    <a:pt x="40" y="55"/>
                  </a:cubicBezTo>
                  <a:cubicBezTo>
                    <a:pt x="39" y="55"/>
                    <a:pt x="38" y="56"/>
                    <a:pt x="38" y="56"/>
                  </a:cubicBezTo>
                  <a:cubicBezTo>
                    <a:pt x="35" y="53"/>
                    <a:pt x="33" y="46"/>
                    <a:pt x="34" y="42"/>
                  </a:cubicBezTo>
                  <a:cubicBezTo>
                    <a:pt x="34" y="42"/>
                    <a:pt x="35" y="42"/>
                    <a:pt x="35" y="41"/>
                  </a:cubicBezTo>
                  <a:cubicBezTo>
                    <a:pt x="35" y="40"/>
                    <a:pt x="36" y="39"/>
                    <a:pt x="37" y="37"/>
                  </a:cubicBezTo>
                  <a:cubicBezTo>
                    <a:pt x="39" y="35"/>
                    <a:pt x="39" y="32"/>
                    <a:pt x="39" y="29"/>
                  </a:cubicBezTo>
                  <a:cubicBezTo>
                    <a:pt x="39" y="27"/>
                    <a:pt x="40" y="25"/>
                    <a:pt x="41" y="24"/>
                  </a:cubicBezTo>
                  <a:cubicBezTo>
                    <a:pt x="42" y="23"/>
                    <a:pt x="44" y="22"/>
                    <a:pt x="44" y="21"/>
                  </a:cubicBezTo>
                  <a:cubicBezTo>
                    <a:pt x="49" y="16"/>
                    <a:pt x="54" y="12"/>
                    <a:pt x="60" y="10"/>
                  </a:cubicBezTo>
                  <a:cubicBezTo>
                    <a:pt x="60" y="9"/>
                    <a:pt x="61" y="9"/>
                    <a:pt x="61" y="8"/>
                  </a:cubicBezTo>
                  <a:cubicBezTo>
                    <a:pt x="61" y="8"/>
                    <a:pt x="62" y="7"/>
                    <a:pt x="61" y="6"/>
                  </a:cubicBezTo>
                  <a:cubicBezTo>
                    <a:pt x="60" y="5"/>
                    <a:pt x="59" y="4"/>
                    <a:pt x="58" y="3"/>
                  </a:cubicBezTo>
                  <a:cubicBezTo>
                    <a:pt x="50" y="0"/>
                    <a:pt x="43" y="2"/>
                    <a:pt x="36" y="6"/>
                  </a:cubicBezTo>
                  <a:cubicBezTo>
                    <a:pt x="33" y="7"/>
                    <a:pt x="30" y="10"/>
                    <a:pt x="27" y="12"/>
                  </a:cubicBezTo>
                  <a:cubicBezTo>
                    <a:pt x="23" y="16"/>
                    <a:pt x="21" y="21"/>
                    <a:pt x="16" y="24"/>
                  </a:cubicBezTo>
                  <a:cubicBezTo>
                    <a:pt x="15" y="25"/>
                    <a:pt x="14" y="25"/>
                    <a:pt x="14" y="26"/>
                  </a:cubicBezTo>
                  <a:cubicBezTo>
                    <a:pt x="13" y="27"/>
                    <a:pt x="12" y="29"/>
                    <a:pt x="12" y="30"/>
                  </a:cubicBezTo>
                  <a:cubicBezTo>
                    <a:pt x="11" y="31"/>
                    <a:pt x="11" y="33"/>
                    <a:pt x="10" y="34"/>
                  </a:cubicBezTo>
                  <a:cubicBezTo>
                    <a:pt x="5" y="38"/>
                    <a:pt x="4" y="43"/>
                    <a:pt x="1" y="48"/>
                  </a:cubicBezTo>
                  <a:cubicBezTo>
                    <a:pt x="0" y="51"/>
                    <a:pt x="1" y="53"/>
                    <a:pt x="4" y="54"/>
                  </a:cubicBezTo>
                  <a:cubicBezTo>
                    <a:pt x="7" y="56"/>
                    <a:pt x="10" y="57"/>
                    <a:pt x="13" y="58"/>
                  </a:cubicBezTo>
                  <a:cubicBezTo>
                    <a:pt x="14" y="58"/>
                    <a:pt x="14" y="59"/>
                    <a:pt x="15" y="60"/>
                  </a:cubicBezTo>
                  <a:cubicBezTo>
                    <a:pt x="15" y="60"/>
                    <a:pt x="15" y="62"/>
                    <a:pt x="15" y="62"/>
                  </a:cubicBezTo>
                  <a:cubicBezTo>
                    <a:pt x="14" y="62"/>
                    <a:pt x="13" y="63"/>
                    <a:pt x="13" y="63"/>
                  </a:cubicBezTo>
                  <a:cubicBezTo>
                    <a:pt x="11" y="62"/>
                    <a:pt x="9" y="60"/>
                    <a:pt x="7" y="59"/>
                  </a:cubicBezTo>
                  <a:cubicBezTo>
                    <a:pt x="4" y="58"/>
                    <a:pt x="1" y="60"/>
                    <a:pt x="0" y="63"/>
                  </a:cubicBezTo>
                  <a:cubicBezTo>
                    <a:pt x="0" y="65"/>
                    <a:pt x="0" y="67"/>
                    <a:pt x="1" y="69"/>
                  </a:cubicBezTo>
                  <a:cubicBezTo>
                    <a:pt x="1" y="71"/>
                    <a:pt x="3" y="73"/>
                    <a:pt x="4" y="75"/>
                  </a:cubicBezTo>
                  <a:cubicBezTo>
                    <a:pt x="6" y="77"/>
                    <a:pt x="8" y="77"/>
                    <a:pt x="10" y="77"/>
                  </a:cubicBezTo>
                  <a:cubicBezTo>
                    <a:pt x="11" y="77"/>
                    <a:pt x="12" y="77"/>
                    <a:pt x="13" y="78"/>
                  </a:cubicBezTo>
                  <a:cubicBezTo>
                    <a:pt x="15" y="78"/>
                    <a:pt x="16" y="80"/>
                    <a:pt x="17" y="81"/>
                  </a:cubicBezTo>
                  <a:cubicBezTo>
                    <a:pt x="18" y="84"/>
                    <a:pt x="20" y="85"/>
                    <a:pt x="24" y="85"/>
                  </a:cubicBezTo>
                  <a:cubicBezTo>
                    <a:pt x="26" y="84"/>
                    <a:pt x="27" y="86"/>
                    <a:pt x="28" y="88"/>
                  </a:cubicBezTo>
                  <a:cubicBezTo>
                    <a:pt x="30" y="89"/>
                    <a:pt x="33" y="88"/>
                    <a:pt x="35" y="90"/>
                  </a:cubicBezTo>
                  <a:cubicBezTo>
                    <a:pt x="36" y="90"/>
                    <a:pt x="37" y="90"/>
                    <a:pt x="38" y="90"/>
                  </a:cubicBezTo>
                  <a:close/>
                  <a:moveTo>
                    <a:pt x="78" y="46"/>
                  </a:moveTo>
                  <a:cubicBezTo>
                    <a:pt x="78" y="45"/>
                    <a:pt x="79" y="45"/>
                    <a:pt x="79" y="45"/>
                  </a:cubicBezTo>
                  <a:cubicBezTo>
                    <a:pt x="79" y="45"/>
                    <a:pt x="78" y="45"/>
                    <a:pt x="78" y="46"/>
                  </a:cubicBezTo>
                  <a:cubicBezTo>
                    <a:pt x="78" y="46"/>
                    <a:pt x="77" y="47"/>
                    <a:pt x="78" y="46"/>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8" name="Freeform 29"/>
            <p:cNvSpPr>
              <a:spLocks/>
            </p:cNvSpPr>
            <p:nvPr/>
          </p:nvSpPr>
          <p:spPr bwMode="auto">
            <a:xfrm>
              <a:off x="2286" y="658"/>
              <a:ext cx="0" cy="2"/>
            </a:xfrm>
            <a:custGeom>
              <a:avLst/>
              <a:gdLst>
                <a:gd name="T0" fmla="*/ 1 h 1"/>
                <a:gd name="T1" fmla="*/ 0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0"/>
                  </a:cubicBezTo>
                  <a:cubicBezTo>
                    <a:pt x="0" y="0"/>
                    <a:pt x="0" y="0"/>
                    <a:pt x="0" y="0"/>
                  </a:cubicBezTo>
                  <a:cubicBezTo>
                    <a:pt x="0" y="1"/>
                    <a:pt x="0" y="1"/>
                    <a:pt x="0" y="1"/>
                  </a:cubicBezTo>
                  <a:cubicBezTo>
                    <a:pt x="0" y="1"/>
                    <a:pt x="0" y="1"/>
                    <a:pt x="0" y="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9" name="Freeform 30"/>
            <p:cNvSpPr>
              <a:spLocks/>
            </p:cNvSpPr>
            <p:nvPr/>
          </p:nvSpPr>
          <p:spPr bwMode="auto">
            <a:xfrm>
              <a:off x="2177" y="654"/>
              <a:ext cx="274" cy="233"/>
            </a:xfrm>
            <a:custGeom>
              <a:avLst/>
              <a:gdLst>
                <a:gd name="T0" fmla="*/ 51 w 141"/>
                <a:gd name="T1" fmla="*/ 4 h 120"/>
                <a:gd name="T2" fmla="*/ 43 w 141"/>
                <a:gd name="T3" fmla="*/ 6 h 120"/>
                <a:gd name="T4" fmla="*/ 22 w 141"/>
                <a:gd name="T5" fmla="*/ 18 h 120"/>
                <a:gd name="T6" fmla="*/ 15 w 141"/>
                <a:gd name="T7" fmla="*/ 24 h 120"/>
                <a:gd name="T8" fmla="*/ 12 w 141"/>
                <a:gd name="T9" fmla="*/ 35 h 120"/>
                <a:gd name="T10" fmla="*/ 16 w 141"/>
                <a:gd name="T11" fmla="*/ 38 h 120"/>
                <a:gd name="T12" fmla="*/ 27 w 141"/>
                <a:gd name="T13" fmla="*/ 40 h 120"/>
                <a:gd name="T14" fmla="*/ 14 w 141"/>
                <a:gd name="T15" fmla="*/ 43 h 120"/>
                <a:gd name="T16" fmla="*/ 6 w 141"/>
                <a:gd name="T17" fmla="*/ 48 h 120"/>
                <a:gd name="T18" fmla="*/ 13 w 141"/>
                <a:gd name="T19" fmla="*/ 58 h 120"/>
                <a:gd name="T20" fmla="*/ 35 w 141"/>
                <a:gd name="T21" fmla="*/ 62 h 120"/>
                <a:gd name="T22" fmla="*/ 46 w 141"/>
                <a:gd name="T23" fmla="*/ 75 h 120"/>
                <a:gd name="T24" fmla="*/ 29 w 141"/>
                <a:gd name="T25" fmla="*/ 70 h 120"/>
                <a:gd name="T26" fmla="*/ 7 w 141"/>
                <a:gd name="T27" fmla="*/ 67 h 120"/>
                <a:gd name="T28" fmla="*/ 1 w 141"/>
                <a:gd name="T29" fmla="*/ 80 h 120"/>
                <a:gd name="T30" fmla="*/ 17 w 141"/>
                <a:gd name="T31" fmla="*/ 93 h 120"/>
                <a:gd name="T32" fmla="*/ 15 w 141"/>
                <a:gd name="T33" fmla="*/ 101 h 120"/>
                <a:gd name="T34" fmla="*/ 16 w 141"/>
                <a:gd name="T35" fmla="*/ 110 h 120"/>
                <a:gd name="T36" fmla="*/ 21 w 141"/>
                <a:gd name="T37" fmla="*/ 112 h 120"/>
                <a:gd name="T38" fmla="*/ 46 w 141"/>
                <a:gd name="T39" fmla="*/ 112 h 120"/>
                <a:gd name="T40" fmla="*/ 59 w 141"/>
                <a:gd name="T41" fmla="*/ 108 h 120"/>
                <a:gd name="T42" fmla="*/ 71 w 141"/>
                <a:gd name="T43" fmla="*/ 104 h 120"/>
                <a:gd name="T44" fmla="*/ 74 w 141"/>
                <a:gd name="T45" fmla="*/ 105 h 120"/>
                <a:gd name="T46" fmla="*/ 81 w 141"/>
                <a:gd name="T47" fmla="*/ 115 h 120"/>
                <a:gd name="T48" fmla="*/ 92 w 141"/>
                <a:gd name="T49" fmla="*/ 119 h 120"/>
                <a:gd name="T50" fmla="*/ 108 w 141"/>
                <a:gd name="T51" fmla="*/ 115 h 120"/>
                <a:gd name="T52" fmla="*/ 106 w 141"/>
                <a:gd name="T53" fmla="*/ 105 h 120"/>
                <a:gd name="T54" fmla="*/ 102 w 141"/>
                <a:gd name="T55" fmla="*/ 107 h 120"/>
                <a:gd name="T56" fmla="*/ 106 w 141"/>
                <a:gd name="T57" fmla="*/ 105 h 120"/>
                <a:gd name="T58" fmla="*/ 106 w 141"/>
                <a:gd name="T59" fmla="*/ 105 h 120"/>
                <a:gd name="T60" fmla="*/ 108 w 141"/>
                <a:gd name="T61" fmla="*/ 103 h 120"/>
                <a:gd name="T62" fmla="*/ 117 w 141"/>
                <a:gd name="T63" fmla="*/ 107 h 120"/>
                <a:gd name="T64" fmla="*/ 123 w 141"/>
                <a:gd name="T65" fmla="*/ 95 h 120"/>
                <a:gd name="T66" fmla="*/ 117 w 141"/>
                <a:gd name="T67" fmla="*/ 86 h 120"/>
                <a:gd name="T68" fmla="*/ 109 w 141"/>
                <a:gd name="T69" fmla="*/ 72 h 120"/>
                <a:gd name="T70" fmla="*/ 115 w 141"/>
                <a:gd name="T71" fmla="*/ 54 h 120"/>
                <a:gd name="T72" fmla="*/ 122 w 141"/>
                <a:gd name="T73" fmla="*/ 34 h 120"/>
                <a:gd name="T74" fmla="*/ 139 w 141"/>
                <a:gd name="T75" fmla="*/ 20 h 120"/>
                <a:gd name="T76" fmla="*/ 135 w 141"/>
                <a:gd name="T77" fmla="*/ 9 h 120"/>
                <a:gd name="T78" fmla="*/ 122 w 141"/>
                <a:gd name="T79" fmla="*/ 10 h 120"/>
                <a:gd name="T80" fmla="*/ 122 w 141"/>
                <a:gd name="T81" fmla="*/ 22 h 120"/>
                <a:gd name="T82" fmla="*/ 122 w 141"/>
                <a:gd name="T83" fmla="*/ 23 h 120"/>
                <a:gd name="T84" fmla="*/ 122 w 141"/>
                <a:gd name="T85" fmla="*/ 22 h 120"/>
                <a:gd name="T86" fmla="*/ 117 w 141"/>
                <a:gd name="T87" fmla="*/ 17 h 120"/>
                <a:gd name="T88" fmla="*/ 107 w 141"/>
                <a:gd name="T89" fmla="*/ 17 h 120"/>
                <a:gd name="T90" fmla="*/ 99 w 141"/>
                <a:gd name="T91" fmla="*/ 36 h 120"/>
                <a:gd name="T92" fmla="*/ 94 w 141"/>
                <a:gd name="T93" fmla="*/ 50 h 120"/>
                <a:gd name="T94" fmla="*/ 91 w 141"/>
                <a:gd name="T95" fmla="*/ 53 h 120"/>
                <a:gd name="T96" fmla="*/ 93 w 141"/>
                <a:gd name="T97" fmla="*/ 39 h 120"/>
                <a:gd name="T98" fmla="*/ 92 w 141"/>
                <a:gd name="T99" fmla="*/ 20 h 120"/>
                <a:gd name="T100" fmla="*/ 87 w 141"/>
                <a:gd name="T101" fmla="*/ 28 h 120"/>
                <a:gd name="T102" fmla="*/ 74 w 141"/>
                <a:gd name="T103" fmla="*/ 29 h 120"/>
                <a:gd name="T104" fmla="*/ 74 w 141"/>
                <a:gd name="T105" fmla="*/ 28 h 120"/>
                <a:gd name="T106" fmla="*/ 80 w 141"/>
                <a:gd name="T107" fmla="*/ 21 h 120"/>
                <a:gd name="T108" fmla="*/ 67 w 141"/>
                <a:gd name="T109" fmla="*/ 13 h 120"/>
                <a:gd name="T110" fmla="*/ 61 w 141"/>
                <a:gd name="T111" fmla="*/ 17 h 120"/>
                <a:gd name="T112" fmla="*/ 66 w 141"/>
                <a:gd name="T113" fmla="*/ 8 h 120"/>
                <a:gd name="T114" fmla="*/ 63 w 141"/>
                <a:gd name="T115" fmla="*/ 1 h 120"/>
                <a:gd name="T116" fmla="*/ 63 w 141"/>
                <a:gd name="T117" fmla="*/ 0 h 120"/>
                <a:gd name="T118" fmla="*/ 56 w 141"/>
                <a:gd name="T119" fmla="*/ 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1" h="120">
                  <a:moveTo>
                    <a:pt x="56" y="3"/>
                  </a:moveTo>
                  <a:cubicBezTo>
                    <a:pt x="54" y="4"/>
                    <a:pt x="53" y="4"/>
                    <a:pt x="51" y="4"/>
                  </a:cubicBezTo>
                  <a:cubicBezTo>
                    <a:pt x="49" y="5"/>
                    <a:pt x="46" y="5"/>
                    <a:pt x="44" y="5"/>
                  </a:cubicBezTo>
                  <a:cubicBezTo>
                    <a:pt x="44" y="5"/>
                    <a:pt x="44" y="6"/>
                    <a:pt x="43" y="6"/>
                  </a:cubicBezTo>
                  <a:cubicBezTo>
                    <a:pt x="38" y="9"/>
                    <a:pt x="33" y="11"/>
                    <a:pt x="28" y="13"/>
                  </a:cubicBezTo>
                  <a:cubicBezTo>
                    <a:pt x="25" y="14"/>
                    <a:pt x="23" y="15"/>
                    <a:pt x="22" y="18"/>
                  </a:cubicBezTo>
                  <a:cubicBezTo>
                    <a:pt x="22" y="20"/>
                    <a:pt x="21" y="20"/>
                    <a:pt x="20" y="21"/>
                  </a:cubicBezTo>
                  <a:cubicBezTo>
                    <a:pt x="19" y="22"/>
                    <a:pt x="17" y="22"/>
                    <a:pt x="15" y="24"/>
                  </a:cubicBezTo>
                  <a:cubicBezTo>
                    <a:pt x="13" y="25"/>
                    <a:pt x="11" y="27"/>
                    <a:pt x="11" y="30"/>
                  </a:cubicBezTo>
                  <a:cubicBezTo>
                    <a:pt x="11" y="31"/>
                    <a:pt x="12" y="33"/>
                    <a:pt x="12" y="35"/>
                  </a:cubicBezTo>
                  <a:cubicBezTo>
                    <a:pt x="13" y="35"/>
                    <a:pt x="13" y="35"/>
                    <a:pt x="13" y="36"/>
                  </a:cubicBezTo>
                  <a:cubicBezTo>
                    <a:pt x="13" y="37"/>
                    <a:pt x="15" y="38"/>
                    <a:pt x="16" y="38"/>
                  </a:cubicBezTo>
                  <a:cubicBezTo>
                    <a:pt x="19" y="39"/>
                    <a:pt x="23" y="39"/>
                    <a:pt x="26" y="39"/>
                  </a:cubicBezTo>
                  <a:cubicBezTo>
                    <a:pt x="26" y="39"/>
                    <a:pt x="27" y="40"/>
                    <a:pt x="27" y="40"/>
                  </a:cubicBezTo>
                  <a:cubicBezTo>
                    <a:pt x="27" y="41"/>
                    <a:pt x="27" y="42"/>
                    <a:pt x="26" y="42"/>
                  </a:cubicBezTo>
                  <a:cubicBezTo>
                    <a:pt x="22" y="42"/>
                    <a:pt x="18" y="42"/>
                    <a:pt x="14" y="43"/>
                  </a:cubicBezTo>
                  <a:cubicBezTo>
                    <a:pt x="12" y="43"/>
                    <a:pt x="10" y="43"/>
                    <a:pt x="8" y="45"/>
                  </a:cubicBezTo>
                  <a:cubicBezTo>
                    <a:pt x="7" y="45"/>
                    <a:pt x="7" y="47"/>
                    <a:pt x="6" y="48"/>
                  </a:cubicBezTo>
                  <a:cubicBezTo>
                    <a:pt x="6" y="49"/>
                    <a:pt x="7" y="50"/>
                    <a:pt x="7" y="52"/>
                  </a:cubicBezTo>
                  <a:cubicBezTo>
                    <a:pt x="7" y="56"/>
                    <a:pt x="7" y="57"/>
                    <a:pt x="13" y="58"/>
                  </a:cubicBezTo>
                  <a:cubicBezTo>
                    <a:pt x="19" y="60"/>
                    <a:pt x="25" y="61"/>
                    <a:pt x="32" y="61"/>
                  </a:cubicBezTo>
                  <a:cubicBezTo>
                    <a:pt x="33" y="61"/>
                    <a:pt x="34" y="61"/>
                    <a:pt x="35" y="62"/>
                  </a:cubicBezTo>
                  <a:cubicBezTo>
                    <a:pt x="39" y="65"/>
                    <a:pt x="44" y="68"/>
                    <a:pt x="46" y="73"/>
                  </a:cubicBezTo>
                  <a:cubicBezTo>
                    <a:pt x="47" y="74"/>
                    <a:pt x="47" y="74"/>
                    <a:pt x="46" y="75"/>
                  </a:cubicBezTo>
                  <a:cubicBezTo>
                    <a:pt x="46" y="75"/>
                    <a:pt x="45" y="75"/>
                    <a:pt x="45" y="75"/>
                  </a:cubicBezTo>
                  <a:cubicBezTo>
                    <a:pt x="39" y="74"/>
                    <a:pt x="34" y="72"/>
                    <a:pt x="29" y="70"/>
                  </a:cubicBezTo>
                  <a:cubicBezTo>
                    <a:pt x="27" y="69"/>
                    <a:pt x="25" y="68"/>
                    <a:pt x="23" y="67"/>
                  </a:cubicBezTo>
                  <a:cubicBezTo>
                    <a:pt x="17" y="67"/>
                    <a:pt x="12" y="67"/>
                    <a:pt x="7" y="67"/>
                  </a:cubicBezTo>
                  <a:cubicBezTo>
                    <a:pt x="4" y="67"/>
                    <a:pt x="3" y="69"/>
                    <a:pt x="2" y="71"/>
                  </a:cubicBezTo>
                  <a:cubicBezTo>
                    <a:pt x="0" y="74"/>
                    <a:pt x="0" y="77"/>
                    <a:pt x="1" y="80"/>
                  </a:cubicBezTo>
                  <a:cubicBezTo>
                    <a:pt x="1" y="85"/>
                    <a:pt x="4" y="89"/>
                    <a:pt x="9" y="90"/>
                  </a:cubicBezTo>
                  <a:cubicBezTo>
                    <a:pt x="12" y="91"/>
                    <a:pt x="14" y="92"/>
                    <a:pt x="17" y="93"/>
                  </a:cubicBezTo>
                  <a:cubicBezTo>
                    <a:pt x="17" y="93"/>
                    <a:pt x="18" y="95"/>
                    <a:pt x="18" y="96"/>
                  </a:cubicBezTo>
                  <a:cubicBezTo>
                    <a:pt x="17" y="97"/>
                    <a:pt x="16" y="99"/>
                    <a:pt x="15" y="101"/>
                  </a:cubicBezTo>
                  <a:cubicBezTo>
                    <a:pt x="15" y="101"/>
                    <a:pt x="15" y="103"/>
                    <a:pt x="15" y="104"/>
                  </a:cubicBezTo>
                  <a:cubicBezTo>
                    <a:pt x="15" y="106"/>
                    <a:pt x="16" y="108"/>
                    <a:pt x="16" y="110"/>
                  </a:cubicBezTo>
                  <a:cubicBezTo>
                    <a:pt x="16" y="111"/>
                    <a:pt x="17" y="111"/>
                    <a:pt x="18" y="111"/>
                  </a:cubicBezTo>
                  <a:cubicBezTo>
                    <a:pt x="19" y="112"/>
                    <a:pt x="20" y="112"/>
                    <a:pt x="21" y="112"/>
                  </a:cubicBezTo>
                  <a:cubicBezTo>
                    <a:pt x="27" y="112"/>
                    <a:pt x="32" y="111"/>
                    <a:pt x="37" y="113"/>
                  </a:cubicBezTo>
                  <a:cubicBezTo>
                    <a:pt x="40" y="114"/>
                    <a:pt x="43" y="114"/>
                    <a:pt x="46" y="112"/>
                  </a:cubicBezTo>
                  <a:cubicBezTo>
                    <a:pt x="48" y="111"/>
                    <a:pt x="49" y="111"/>
                    <a:pt x="51" y="110"/>
                  </a:cubicBezTo>
                  <a:cubicBezTo>
                    <a:pt x="53" y="108"/>
                    <a:pt x="56" y="108"/>
                    <a:pt x="59" y="108"/>
                  </a:cubicBezTo>
                  <a:cubicBezTo>
                    <a:pt x="62" y="109"/>
                    <a:pt x="65" y="108"/>
                    <a:pt x="67" y="106"/>
                  </a:cubicBezTo>
                  <a:cubicBezTo>
                    <a:pt x="68" y="105"/>
                    <a:pt x="70" y="104"/>
                    <a:pt x="71" y="104"/>
                  </a:cubicBezTo>
                  <a:cubicBezTo>
                    <a:pt x="72" y="103"/>
                    <a:pt x="73" y="104"/>
                    <a:pt x="73" y="104"/>
                  </a:cubicBezTo>
                  <a:cubicBezTo>
                    <a:pt x="73" y="105"/>
                    <a:pt x="73" y="105"/>
                    <a:pt x="74" y="105"/>
                  </a:cubicBezTo>
                  <a:cubicBezTo>
                    <a:pt x="74" y="107"/>
                    <a:pt x="76" y="108"/>
                    <a:pt x="77" y="109"/>
                  </a:cubicBezTo>
                  <a:cubicBezTo>
                    <a:pt x="80" y="110"/>
                    <a:pt x="79" y="113"/>
                    <a:pt x="81" y="115"/>
                  </a:cubicBezTo>
                  <a:cubicBezTo>
                    <a:pt x="81" y="115"/>
                    <a:pt x="81" y="115"/>
                    <a:pt x="81" y="116"/>
                  </a:cubicBezTo>
                  <a:cubicBezTo>
                    <a:pt x="85" y="117"/>
                    <a:pt x="89" y="118"/>
                    <a:pt x="92" y="119"/>
                  </a:cubicBezTo>
                  <a:cubicBezTo>
                    <a:pt x="96" y="119"/>
                    <a:pt x="100" y="120"/>
                    <a:pt x="103" y="119"/>
                  </a:cubicBezTo>
                  <a:cubicBezTo>
                    <a:pt x="105" y="118"/>
                    <a:pt x="107" y="117"/>
                    <a:pt x="108" y="115"/>
                  </a:cubicBezTo>
                  <a:cubicBezTo>
                    <a:pt x="109" y="112"/>
                    <a:pt x="109" y="108"/>
                    <a:pt x="106" y="105"/>
                  </a:cubicBezTo>
                  <a:cubicBezTo>
                    <a:pt x="106" y="105"/>
                    <a:pt x="106" y="105"/>
                    <a:pt x="106" y="105"/>
                  </a:cubicBezTo>
                  <a:cubicBezTo>
                    <a:pt x="105" y="106"/>
                    <a:pt x="104" y="107"/>
                    <a:pt x="103" y="107"/>
                  </a:cubicBezTo>
                  <a:cubicBezTo>
                    <a:pt x="103" y="107"/>
                    <a:pt x="103" y="107"/>
                    <a:pt x="102" y="107"/>
                  </a:cubicBezTo>
                  <a:cubicBezTo>
                    <a:pt x="101" y="106"/>
                    <a:pt x="102" y="105"/>
                    <a:pt x="103" y="105"/>
                  </a:cubicBezTo>
                  <a:cubicBezTo>
                    <a:pt x="104" y="105"/>
                    <a:pt x="105" y="105"/>
                    <a:pt x="106" y="105"/>
                  </a:cubicBezTo>
                  <a:cubicBezTo>
                    <a:pt x="106" y="105"/>
                    <a:pt x="106" y="105"/>
                    <a:pt x="106" y="105"/>
                  </a:cubicBezTo>
                  <a:cubicBezTo>
                    <a:pt x="106" y="105"/>
                    <a:pt x="106" y="105"/>
                    <a:pt x="106" y="105"/>
                  </a:cubicBezTo>
                  <a:cubicBezTo>
                    <a:pt x="106" y="105"/>
                    <a:pt x="106" y="105"/>
                    <a:pt x="106" y="105"/>
                  </a:cubicBezTo>
                  <a:cubicBezTo>
                    <a:pt x="107" y="104"/>
                    <a:pt x="107" y="103"/>
                    <a:pt x="108" y="103"/>
                  </a:cubicBezTo>
                  <a:cubicBezTo>
                    <a:pt x="109" y="102"/>
                    <a:pt x="111" y="101"/>
                    <a:pt x="111" y="102"/>
                  </a:cubicBezTo>
                  <a:cubicBezTo>
                    <a:pt x="113" y="104"/>
                    <a:pt x="116" y="105"/>
                    <a:pt x="117" y="107"/>
                  </a:cubicBezTo>
                  <a:cubicBezTo>
                    <a:pt x="120" y="106"/>
                    <a:pt x="123" y="104"/>
                    <a:pt x="124" y="101"/>
                  </a:cubicBezTo>
                  <a:cubicBezTo>
                    <a:pt x="124" y="99"/>
                    <a:pt x="125" y="97"/>
                    <a:pt x="123" y="95"/>
                  </a:cubicBezTo>
                  <a:cubicBezTo>
                    <a:pt x="122" y="94"/>
                    <a:pt x="121" y="93"/>
                    <a:pt x="120" y="92"/>
                  </a:cubicBezTo>
                  <a:cubicBezTo>
                    <a:pt x="119" y="90"/>
                    <a:pt x="118" y="88"/>
                    <a:pt x="117" y="86"/>
                  </a:cubicBezTo>
                  <a:cubicBezTo>
                    <a:pt x="117" y="83"/>
                    <a:pt x="116" y="81"/>
                    <a:pt x="113" y="79"/>
                  </a:cubicBezTo>
                  <a:cubicBezTo>
                    <a:pt x="111" y="78"/>
                    <a:pt x="111" y="74"/>
                    <a:pt x="109" y="72"/>
                  </a:cubicBezTo>
                  <a:cubicBezTo>
                    <a:pt x="109" y="70"/>
                    <a:pt x="109" y="68"/>
                    <a:pt x="110" y="66"/>
                  </a:cubicBezTo>
                  <a:cubicBezTo>
                    <a:pt x="114" y="63"/>
                    <a:pt x="115" y="59"/>
                    <a:pt x="115" y="54"/>
                  </a:cubicBezTo>
                  <a:cubicBezTo>
                    <a:pt x="115" y="53"/>
                    <a:pt x="116" y="51"/>
                    <a:pt x="116" y="49"/>
                  </a:cubicBezTo>
                  <a:cubicBezTo>
                    <a:pt x="118" y="44"/>
                    <a:pt x="120" y="39"/>
                    <a:pt x="122" y="34"/>
                  </a:cubicBezTo>
                  <a:cubicBezTo>
                    <a:pt x="123" y="32"/>
                    <a:pt x="124" y="30"/>
                    <a:pt x="126" y="29"/>
                  </a:cubicBezTo>
                  <a:cubicBezTo>
                    <a:pt x="131" y="27"/>
                    <a:pt x="135" y="23"/>
                    <a:pt x="139" y="20"/>
                  </a:cubicBezTo>
                  <a:cubicBezTo>
                    <a:pt x="140" y="19"/>
                    <a:pt x="140" y="18"/>
                    <a:pt x="140" y="16"/>
                  </a:cubicBezTo>
                  <a:cubicBezTo>
                    <a:pt x="141" y="12"/>
                    <a:pt x="139" y="10"/>
                    <a:pt x="135" y="9"/>
                  </a:cubicBezTo>
                  <a:cubicBezTo>
                    <a:pt x="133" y="8"/>
                    <a:pt x="131" y="7"/>
                    <a:pt x="129" y="7"/>
                  </a:cubicBezTo>
                  <a:cubicBezTo>
                    <a:pt x="126" y="6"/>
                    <a:pt x="124" y="8"/>
                    <a:pt x="122" y="10"/>
                  </a:cubicBezTo>
                  <a:cubicBezTo>
                    <a:pt x="120" y="11"/>
                    <a:pt x="120" y="13"/>
                    <a:pt x="121" y="15"/>
                  </a:cubicBezTo>
                  <a:cubicBezTo>
                    <a:pt x="121" y="17"/>
                    <a:pt x="121" y="20"/>
                    <a:pt x="122" y="22"/>
                  </a:cubicBezTo>
                  <a:cubicBezTo>
                    <a:pt x="122" y="22"/>
                    <a:pt x="122" y="22"/>
                    <a:pt x="122" y="22"/>
                  </a:cubicBezTo>
                  <a:cubicBezTo>
                    <a:pt x="122" y="23"/>
                    <a:pt x="122" y="23"/>
                    <a:pt x="122" y="23"/>
                  </a:cubicBezTo>
                  <a:cubicBezTo>
                    <a:pt x="122" y="23"/>
                    <a:pt x="122" y="23"/>
                    <a:pt x="122" y="23"/>
                  </a:cubicBezTo>
                  <a:cubicBezTo>
                    <a:pt x="122" y="22"/>
                    <a:pt x="122" y="22"/>
                    <a:pt x="122" y="22"/>
                  </a:cubicBezTo>
                  <a:cubicBezTo>
                    <a:pt x="121" y="22"/>
                    <a:pt x="121" y="21"/>
                    <a:pt x="121" y="20"/>
                  </a:cubicBezTo>
                  <a:cubicBezTo>
                    <a:pt x="120" y="19"/>
                    <a:pt x="119" y="17"/>
                    <a:pt x="117" y="17"/>
                  </a:cubicBezTo>
                  <a:cubicBezTo>
                    <a:pt x="116" y="16"/>
                    <a:pt x="115" y="16"/>
                    <a:pt x="114" y="16"/>
                  </a:cubicBezTo>
                  <a:cubicBezTo>
                    <a:pt x="110" y="14"/>
                    <a:pt x="109" y="15"/>
                    <a:pt x="107" y="17"/>
                  </a:cubicBezTo>
                  <a:cubicBezTo>
                    <a:pt x="106" y="19"/>
                    <a:pt x="105" y="21"/>
                    <a:pt x="104" y="22"/>
                  </a:cubicBezTo>
                  <a:cubicBezTo>
                    <a:pt x="103" y="27"/>
                    <a:pt x="102" y="32"/>
                    <a:pt x="99" y="36"/>
                  </a:cubicBezTo>
                  <a:cubicBezTo>
                    <a:pt x="97" y="40"/>
                    <a:pt x="97" y="45"/>
                    <a:pt x="95" y="49"/>
                  </a:cubicBezTo>
                  <a:cubicBezTo>
                    <a:pt x="95" y="50"/>
                    <a:pt x="95" y="50"/>
                    <a:pt x="94" y="50"/>
                  </a:cubicBezTo>
                  <a:cubicBezTo>
                    <a:pt x="94" y="51"/>
                    <a:pt x="94" y="51"/>
                    <a:pt x="94" y="51"/>
                  </a:cubicBezTo>
                  <a:cubicBezTo>
                    <a:pt x="93" y="52"/>
                    <a:pt x="92" y="53"/>
                    <a:pt x="91" y="53"/>
                  </a:cubicBezTo>
                  <a:cubicBezTo>
                    <a:pt x="90" y="52"/>
                    <a:pt x="89" y="51"/>
                    <a:pt x="89" y="50"/>
                  </a:cubicBezTo>
                  <a:cubicBezTo>
                    <a:pt x="90" y="46"/>
                    <a:pt x="91" y="42"/>
                    <a:pt x="93" y="39"/>
                  </a:cubicBezTo>
                  <a:cubicBezTo>
                    <a:pt x="95" y="33"/>
                    <a:pt x="95" y="28"/>
                    <a:pt x="94" y="22"/>
                  </a:cubicBezTo>
                  <a:cubicBezTo>
                    <a:pt x="93" y="21"/>
                    <a:pt x="93" y="21"/>
                    <a:pt x="92" y="20"/>
                  </a:cubicBezTo>
                  <a:cubicBezTo>
                    <a:pt x="91" y="19"/>
                    <a:pt x="88" y="19"/>
                    <a:pt x="88" y="20"/>
                  </a:cubicBezTo>
                  <a:cubicBezTo>
                    <a:pt x="88" y="23"/>
                    <a:pt x="87" y="25"/>
                    <a:pt x="87" y="28"/>
                  </a:cubicBezTo>
                  <a:cubicBezTo>
                    <a:pt x="86" y="29"/>
                    <a:pt x="85" y="30"/>
                    <a:pt x="84" y="30"/>
                  </a:cubicBezTo>
                  <a:cubicBezTo>
                    <a:pt x="81" y="29"/>
                    <a:pt x="78" y="29"/>
                    <a:pt x="74" y="29"/>
                  </a:cubicBezTo>
                  <a:cubicBezTo>
                    <a:pt x="73" y="29"/>
                    <a:pt x="73" y="29"/>
                    <a:pt x="73" y="28"/>
                  </a:cubicBezTo>
                  <a:cubicBezTo>
                    <a:pt x="73" y="28"/>
                    <a:pt x="74" y="28"/>
                    <a:pt x="74" y="28"/>
                  </a:cubicBezTo>
                  <a:cubicBezTo>
                    <a:pt x="76" y="27"/>
                    <a:pt x="77" y="26"/>
                    <a:pt x="79" y="25"/>
                  </a:cubicBezTo>
                  <a:cubicBezTo>
                    <a:pt x="80" y="24"/>
                    <a:pt x="80" y="22"/>
                    <a:pt x="80" y="21"/>
                  </a:cubicBezTo>
                  <a:cubicBezTo>
                    <a:pt x="79" y="18"/>
                    <a:pt x="76" y="16"/>
                    <a:pt x="74" y="14"/>
                  </a:cubicBezTo>
                  <a:cubicBezTo>
                    <a:pt x="72" y="12"/>
                    <a:pt x="70" y="12"/>
                    <a:pt x="67" y="13"/>
                  </a:cubicBezTo>
                  <a:cubicBezTo>
                    <a:pt x="66" y="14"/>
                    <a:pt x="65" y="15"/>
                    <a:pt x="64" y="17"/>
                  </a:cubicBezTo>
                  <a:cubicBezTo>
                    <a:pt x="63" y="17"/>
                    <a:pt x="62" y="18"/>
                    <a:pt x="61" y="17"/>
                  </a:cubicBezTo>
                  <a:cubicBezTo>
                    <a:pt x="60" y="17"/>
                    <a:pt x="60" y="17"/>
                    <a:pt x="61" y="15"/>
                  </a:cubicBezTo>
                  <a:cubicBezTo>
                    <a:pt x="63" y="12"/>
                    <a:pt x="65" y="10"/>
                    <a:pt x="66" y="8"/>
                  </a:cubicBezTo>
                  <a:cubicBezTo>
                    <a:pt x="67" y="6"/>
                    <a:pt x="66" y="3"/>
                    <a:pt x="65" y="2"/>
                  </a:cubicBezTo>
                  <a:cubicBezTo>
                    <a:pt x="64" y="1"/>
                    <a:pt x="63" y="1"/>
                    <a:pt x="63" y="1"/>
                  </a:cubicBezTo>
                  <a:cubicBezTo>
                    <a:pt x="63" y="0"/>
                    <a:pt x="63" y="0"/>
                    <a:pt x="63" y="0"/>
                  </a:cubicBezTo>
                  <a:cubicBezTo>
                    <a:pt x="63" y="0"/>
                    <a:pt x="63" y="0"/>
                    <a:pt x="63" y="0"/>
                  </a:cubicBezTo>
                  <a:cubicBezTo>
                    <a:pt x="63" y="0"/>
                    <a:pt x="63" y="0"/>
                    <a:pt x="63" y="0"/>
                  </a:cubicBezTo>
                  <a:cubicBezTo>
                    <a:pt x="61" y="2"/>
                    <a:pt x="58" y="2"/>
                    <a:pt x="56" y="3"/>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0" name="Freeform 31"/>
            <p:cNvSpPr>
              <a:spLocks/>
            </p:cNvSpPr>
            <p:nvPr/>
          </p:nvSpPr>
          <p:spPr bwMode="auto">
            <a:xfrm>
              <a:off x="6253" y="2550"/>
              <a:ext cx="357" cy="192"/>
            </a:xfrm>
            <a:custGeom>
              <a:avLst/>
              <a:gdLst>
                <a:gd name="T0" fmla="*/ 173 w 184"/>
                <a:gd name="T1" fmla="*/ 84 h 99"/>
                <a:gd name="T2" fmla="*/ 164 w 184"/>
                <a:gd name="T3" fmla="*/ 75 h 99"/>
                <a:gd name="T4" fmla="*/ 155 w 184"/>
                <a:gd name="T5" fmla="*/ 66 h 99"/>
                <a:gd name="T6" fmla="*/ 159 w 184"/>
                <a:gd name="T7" fmla="*/ 60 h 99"/>
                <a:gd name="T8" fmla="*/ 155 w 184"/>
                <a:gd name="T9" fmla="*/ 53 h 99"/>
                <a:gd name="T10" fmla="*/ 142 w 184"/>
                <a:gd name="T11" fmla="*/ 43 h 99"/>
                <a:gd name="T12" fmla="*/ 115 w 184"/>
                <a:gd name="T13" fmla="*/ 28 h 99"/>
                <a:gd name="T14" fmla="*/ 91 w 184"/>
                <a:gd name="T15" fmla="*/ 19 h 99"/>
                <a:gd name="T16" fmla="*/ 59 w 184"/>
                <a:gd name="T17" fmla="*/ 15 h 99"/>
                <a:gd name="T18" fmla="*/ 45 w 184"/>
                <a:gd name="T19" fmla="*/ 27 h 99"/>
                <a:gd name="T20" fmla="*/ 35 w 184"/>
                <a:gd name="T21" fmla="*/ 21 h 99"/>
                <a:gd name="T22" fmla="*/ 33 w 184"/>
                <a:gd name="T23" fmla="*/ 13 h 99"/>
                <a:gd name="T24" fmla="*/ 27 w 184"/>
                <a:gd name="T25" fmla="*/ 3 h 99"/>
                <a:gd name="T26" fmla="*/ 14 w 184"/>
                <a:gd name="T27" fmla="*/ 1 h 99"/>
                <a:gd name="T28" fmla="*/ 0 w 184"/>
                <a:gd name="T29" fmla="*/ 8 h 99"/>
                <a:gd name="T30" fmla="*/ 6 w 184"/>
                <a:gd name="T31" fmla="*/ 12 h 99"/>
                <a:gd name="T32" fmla="*/ 19 w 184"/>
                <a:gd name="T33" fmla="*/ 19 h 99"/>
                <a:gd name="T34" fmla="*/ 27 w 184"/>
                <a:gd name="T35" fmla="*/ 20 h 99"/>
                <a:gd name="T36" fmla="*/ 14 w 184"/>
                <a:gd name="T37" fmla="*/ 23 h 99"/>
                <a:gd name="T38" fmla="*/ 19 w 184"/>
                <a:gd name="T39" fmla="*/ 35 h 99"/>
                <a:gd name="T40" fmla="*/ 26 w 184"/>
                <a:gd name="T41" fmla="*/ 33 h 99"/>
                <a:gd name="T42" fmla="*/ 37 w 184"/>
                <a:gd name="T43" fmla="*/ 37 h 99"/>
                <a:gd name="T44" fmla="*/ 54 w 184"/>
                <a:gd name="T45" fmla="*/ 43 h 99"/>
                <a:gd name="T46" fmla="*/ 70 w 184"/>
                <a:gd name="T47" fmla="*/ 55 h 99"/>
                <a:gd name="T48" fmla="*/ 74 w 184"/>
                <a:gd name="T49" fmla="*/ 64 h 99"/>
                <a:gd name="T50" fmla="*/ 66 w 184"/>
                <a:gd name="T51" fmla="*/ 73 h 99"/>
                <a:gd name="T52" fmla="*/ 78 w 184"/>
                <a:gd name="T53" fmla="*/ 75 h 99"/>
                <a:gd name="T54" fmla="*/ 90 w 184"/>
                <a:gd name="T55" fmla="*/ 81 h 99"/>
                <a:gd name="T56" fmla="*/ 109 w 184"/>
                <a:gd name="T57" fmla="*/ 86 h 99"/>
                <a:gd name="T58" fmla="*/ 117 w 184"/>
                <a:gd name="T59" fmla="*/ 80 h 99"/>
                <a:gd name="T60" fmla="*/ 125 w 184"/>
                <a:gd name="T61" fmla="*/ 72 h 99"/>
                <a:gd name="T62" fmla="*/ 139 w 184"/>
                <a:gd name="T63" fmla="*/ 74 h 99"/>
                <a:gd name="T64" fmla="*/ 154 w 184"/>
                <a:gd name="T65" fmla="*/ 91 h 99"/>
                <a:gd name="T66" fmla="*/ 181 w 184"/>
                <a:gd name="T67" fmla="*/ 99 h 99"/>
                <a:gd name="T68" fmla="*/ 184 w 184"/>
                <a:gd name="T69" fmla="*/ 98 h 99"/>
                <a:gd name="T70" fmla="*/ 182 w 184"/>
                <a:gd name="T71" fmla="*/ 93 h 99"/>
                <a:gd name="T72" fmla="*/ 173 w 184"/>
                <a:gd name="T73" fmla="*/ 8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4" h="99">
                  <a:moveTo>
                    <a:pt x="173" y="85"/>
                  </a:moveTo>
                  <a:cubicBezTo>
                    <a:pt x="173" y="85"/>
                    <a:pt x="173" y="85"/>
                    <a:pt x="173" y="84"/>
                  </a:cubicBezTo>
                  <a:cubicBezTo>
                    <a:pt x="171" y="83"/>
                    <a:pt x="169" y="82"/>
                    <a:pt x="167" y="80"/>
                  </a:cubicBezTo>
                  <a:cubicBezTo>
                    <a:pt x="166" y="79"/>
                    <a:pt x="165" y="77"/>
                    <a:pt x="164" y="75"/>
                  </a:cubicBezTo>
                  <a:cubicBezTo>
                    <a:pt x="162" y="73"/>
                    <a:pt x="161" y="72"/>
                    <a:pt x="160" y="71"/>
                  </a:cubicBezTo>
                  <a:cubicBezTo>
                    <a:pt x="158" y="69"/>
                    <a:pt x="157" y="68"/>
                    <a:pt x="155" y="66"/>
                  </a:cubicBezTo>
                  <a:cubicBezTo>
                    <a:pt x="154" y="64"/>
                    <a:pt x="155" y="63"/>
                    <a:pt x="156" y="62"/>
                  </a:cubicBezTo>
                  <a:cubicBezTo>
                    <a:pt x="157" y="62"/>
                    <a:pt x="158" y="61"/>
                    <a:pt x="159" y="60"/>
                  </a:cubicBezTo>
                  <a:cubicBezTo>
                    <a:pt x="161" y="59"/>
                    <a:pt x="160" y="56"/>
                    <a:pt x="158" y="55"/>
                  </a:cubicBezTo>
                  <a:cubicBezTo>
                    <a:pt x="157" y="54"/>
                    <a:pt x="157" y="53"/>
                    <a:pt x="155" y="53"/>
                  </a:cubicBezTo>
                  <a:cubicBezTo>
                    <a:pt x="153" y="52"/>
                    <a:pt x="151" y="51"/>
                    <a:pt x="148" y="50"/>
                  </a:cubicBezTo>
                  <a:cubicBezTo>
                    <a:pt x="144" y="49"/>
                    <a:pt x="142" y="47"/>
                    <a:pt x="142" y="43"/>
                  </a:cubicBezTo>
                  <a:cubicBezTo>
                    <a:pt x="142" y="42"/>
                    <a:pt x="140" y="41"/>
                    <a:pt x="139" y="40"/>
                  </a:cubicBezTo>
                  <a:cubicBezTo>
                    <a:pt x="132" y="34"/>
                    <a:pt x="124" y="30"/>
                    <a:pt x="115" y="28"/>
                  </a:cubicBezTo>
                  <a:cubicBezTo>
                    <a:pt x="111" y="27"/>
                    <a:pt x="107" y="25"/>
                    <a:pt x="103" y="24"/>
                  </a:cubicBezTo>
                  <a:cubicBezTo>
                    <a:pt x="99" y="22"/>
                    <a:pt x="95" y="20"/>
                    <a:pt x="91" y="19"/>
                  </a:cubicBezTo>
                  <a:cubicBezTo>
                    <a:pt x="84" y="18"/>
                    <a:pt x="78" y="15"/>
                    <a:pt x="72" y="13"/>
                  </a:cubicBezTo>
                  <a:cubicBezTo>
                    <a:pt x="67" y="11"/>
                    <a:pt x="62" y="9"/>
                    <a:pt x="59" y="15"/>
                  </a:cubicBezTo>
                  <a:cubicBezTo>
                    <a:pt x="59" y="16"/>
                    <a:pt x="58" y="16"/>
                    <a:pt x="58" y="16"/>
                  </a:cubicBezTo>
                  <a:cubicBezTo>
                    <a:pt x="53" y="19"/>
                    <a:pt x="49" y="22"/>
                    <a:pt x="45" y="27"/>
                  </a:cubicBezTo>
                  <a:cubicBezTo>
                    <a:pt x="44" y="28"/>
                    <a:pt x="42" y="28"/>
                    <a:pt x="41" y="27"/>
                  </a:cubicBezTo>
                  <a:cubicBezTo>
                    <a:pt x="39" y="25"/>
                    <a:pt x="37" y="23"/>
                    <a:pt x="35" y="21"/>
                  </a:cubicBezTo>
                  <a:cubicBezTo>
                    <a:pt x="33" y="20"/>
                    <a:pt x="33" y="18"/>
                    <a:pt x="33" y="17"/>
                  </a:cubicBezTo>
                  <a:cubicBezTo>
                    <a:pt x="33" y="15"/>
                    <a:pt x="33" y="14"/>
                    <a:pt x="33" y="13"/>
                  </a:cubicBezTo>
                  <a:cubicBezTo>
                    <a:pt x="34" y="10"/>
                    <a:pt x="33" y="7"/>
                    <a:pt x="32" y="5"/>
                  </a:cubicBezTo>
                  <a:cubicBezTo>
                    <a:pt x="31" y="3"/>
                    <a:pt x="28" y="3"/>
                    <a:pt x="27" y="3"/>
                  </a:cubicBezTo>
                  <a:cubicBezTo>
                    <a:pt x="24" y="2"/>
                    <a:pt x="22" y="1"/>
                    <a:pt x="20" y="1"/>
                  </a:cubicBezTo>
                  <a:cubicBezTo>
                    <a:pt x="18" y="0"/>
                    <a:pt x="16" y="0"/>
                    <a:pt x="14" y="1"/>
                  </a:cubicBezTo>
                  <a:cubicBezTo>
                    <a:pt x="10" y="3"/>
                    <a:pt x="6" y="6"/>
                    <a:pt x="1" y="7"/>
                  </a:cubicBezTo>
                  <a:cubicBezTo>
                    <a:pt x="1" y="7"/>
                    <a:pt x="0" y="8"/>
                    <a:pt x="0" y="8"/>
                  </a:cubicBezTo>
                  <a:cubicBezTo>
                    <a:pt x="1" y="9"/>
                    <a:pt x="1" y="10"/>
                    <a:pt x="1" y="10"/>
                  </a:cubicBezTo>
                  <a:cubicBezTo>
                    <a:pt x="3" y="11"/>
                    <a:pt x="4" y="12"/>
                    <a:pt x="6" y="12"/>
                  </a:cubicBezTo>
                  <a:cubicBezTo>
                    <a:pt x="8" y="12"/>
                    <a:pt x="9" y="13"/>
                    <a:pt x="10" y="15"/>
                  </a:cubicBezTo>
                  <a:cubicBezTo>
                    <a:pt x="12" y="18"/>
                    <a:pt x="15" y="19"/>
                    <a:pt x="19" y="19"/>
                  </a:cubicBezTo>
                  <a:cubicBezTo>
                    <a:pt x="21" y="19"/>
                    <a:pt x="23" y="19"/>
                    <a:pt x="25" y="19"/>
                  </a:cubicBezTo>
                  <a:cubicBezTo>
                    <a:pt x="26" y="19"/>
                    <a:pt x="26" y="20"/>
                    <a:pt x="27" y="20"/>
                  </a:cubicBezTo>
                  <a:cubicBezTo>
                    <a:pt x="27" y="20"/>
                    <a:pt x="26" y="21"/>
                    <a:pt x="26" y="21"/>
                  </a:cubicBezTo>
                  <a:cubicBezTo>
                    <a:pt x="22" y="21"/>
                    <a:pt x="18" y="24"/>
                    <a:pt x="14" y="23"/>
                  </a:cubicBezTo>
                  <a:cubicBezTo>
                    <a:pt x="13" y="23"/>
                    <a:pt x="13" y="24"/>
                    <a:pt x="13" y="25"/>
                  </a:cubicBezTo>
                  <a:cubicBezTo>
                    <a:pt x="16" y="28"/>
                    <a:pt x="18" y="31"/>
                    <a:pt x="19" y="35"/>
                  </a:cubicBezTo>
                  <a:cubicBezTo>
                    <a:pt x="19" y="36"/>
                    <a:pt x="22" y="37"/>
                    <a:pt x="23" y="36"/>
                  </a:cubicBezTo>
                  <a:cubicBezTo>
                    <a:pt x="24" y="35"/>
                    <a:pt x="25" y="34"/>
                    <a:pt x="26" y="33"/>
                  </a:cubicBezTo>
                  <a:cubicBezTo>
                    <a:pt x="26" y="32"/>
                    <a:pt x="27" y="32"/>
                    <a:pt x="28" y="32"/>
                  </a:cubicBezTo>
                  <a:cubicBezTo>
                    <a:pt x="31" y="34"/>
                    <a:pt x="34" y="35"/>
                    <a:pt x="37" y="37"/>
                  </a:cubicBezTo>
                  <a:cubicBezTo>
                    <a:pt x="39" y="38"/>
                    <a:pt x="41" y="39"/>
                    <a:pt x="43" y="40"/>
                  </a:cubicBezTo>
                  <a:cubicBezTo>
                    <a:pt x="47" y="41"/>
                    <a:pt x="51" y="42"/>
                    <a:pt x="54" y="43"/>
                  </a:cubicBezTo>
                  <a:cubicBezTo>
                    <a:pt x="56" y="44"/>
                    <a:pt x="58" y="45"/>
                    <a:pt x="61" y="46"/>
                  </a:cubicBezTo>
                  <a:cubicBezTo>
                    <a:pt x="65" y="48"/>
                    <a:pt x="68" y="50"/>
                    <a:pt x="70" y="55"/>
                  </a:cubicBezTo>
                  <a:cubicBezTo>
                    <a:pt x="70" y="57"/>
                    <a:pt x="71" y="58"/>
                    <a:pt x="72" y="60"/>
                  </a:cubicBezTo>
                  <a:cubicBezTo>
                    <a:pt x="73" y="61"/>
                    <a:pt x="73" y="62"/>
                    <a:pt x="74" y="64"/>
                  </a:cubicBezTo>
                  <a:cubicBezTo>
                    <a:pt x="74" y="65"/>
                    <a:pt x="74" y="66"/>
                    <a:pt x="73" y="66"/>
                  </a:cubicBezTo>
                  <a:cubicBezTo>
                    <a:pt x="69" y="67"/>
                    <a:pt x="67" y="70"/>
                    <a:pt x="66" y="73"/>
                  </a:cubicBezTo>
                  <a:cubicBezTo>
                    <a:pt x="65" y="75"/>
                    <a:pt x="65" y="77"/>
                    <a:pt x="68" y="77"/>
                  </a:cubicBezTo>
                  <a:cubicBezTo>
                    <a:pt x="71" y="77"/>
                    <a:pt x="74" y="76"/>
                    <a:pt x="78" y="75"/>
                  </a:cubicBezTo>
                  <a:cubicBezTo>
                    <a:pt x="82" y="75"/>
                    <a:pt x="85" y="75"/>
                    <a:pt x="88" y="79"/>
                  </a:cubicBezTo>
                  <a:cubicBezTo>
                    <a:pt x="88" y="80"/>
                    <a:pt x="89" y="81"/>
                    <a:pt x="90" y="81"/>
                  </a:cubicBezTo>
                  <a:cubicBezTo>
                    <a:pt x="91" y="83"/>
                    <a:pt x="93" y="84"/>
                    <a:pt x="96" y="84"/>
                  </a:cubicBezTo>
                  <a:cubicBezTo>
                    <a:pt x="100" y="85"/>
                    <a:pt x="105" y="85"/>
                    <a:pt x="109" y="86"/>
                  </a:cubicBezTo>
                  <a:cubicBezTo>
                    <a:pt x="111" y="87"/>
                    <a:pt x="113" y="86"/>
                    <a:pt x="115" y="85"/>
                  </a:cubicBezTo>
                  <a:cubicBezTo>
                    <a:pt x="117" y="84"/>
                    <a:pt x="118" y="83"/>
                    <a:pt x="117" y="80"/>
                  </a:cubicBezTo>
                  <a:cubicBezTo>
                    <a:pt x="117" y="79"/>
                    <a:pt x="116" y="78"/>
                    <a:pt x="117" y="78"/>
                  </a:cubicBezTo>
                  <a:cubicBezTo>
                    <a:pt x="119" y="76"/>
                    <a:pt x="122" y="73"/>
                    <a:pt x="125" y="72"/>
                  </a:cubicBezTo>
                  <a:cubicBezTo>
                    <a:pt x="127" y="70"/>
                    <a:pt x="130" y="70"/>
                    <a:pt x="132" y="71"/>
                  </a:cubicBezTo>
                  <a:cubicBezTo>
                    <a:pt x="135" y="72"/>
                    <a:pt x="137" y="73"/>
                    <a:pt x="139" y="74"/>
                  </a:cubicBezTo>
                  <a:cubicBezTo>
                    <a:pt x="142" y="75"/>
                    <a:pt x="143" y="77"/>
                    <a:pt x="145" y="78"/>
                  </a:cubicBezTo>
                  <a:cubicBezTo>
                    <a:pt x="148" y="83"/>
                    <a:pt x="151" y="86"/>
                    <a:pt x="154" y="91"/>
                  </a:cubicBezTo>
                  <a:cubicBezTo>
                    <a:pt x="157" y="93"/>
                    <a:pt x="160" y="95"/>
                    <a:pt x="163" y="95"/>
                  </a:cubicBezTo>
                  <a:cubicBezTo>
                    <a:pt x="169" y="95"/>
                    <a:pt x="175" y="96"/>
                    <a:pt x="181" y="99"/>
                  </a:cubicBezTo>
                  <a:cubicBezTo>
                    <a:pt x="181" y="99"/>
                    <a:pt x="181" y="99"/>
                    <a:pt x="182" y="99"/>
                  </a:cubicBezTo>
                  <a:cubicBezTo>
                    <a:pt x="182" y="99"/>
                    <a:pt x="183" y="99"/>
                    <a:pt x="184" y="98"/>
                  </a:cubicBezTo>
                  <a:cubicBezTo>
                    <a:pt x="184" y="98"/>
                    <a:pt x="184" y="97"/>
                    <a:pt x="184" y="96"/>
                  </a:cubicBezTo>
                  <a:cubicBezTo>
                    <a:pt x="184" y="95"/>
                    <a:pt x="184" y="93"/>
                    <a:pt x="182" y="93"/>
                  </a:cubicBezTo>
                  <a:cubicBezTo>
                    <a:pt x="179" y="92"/>
                    <a:pt x="179" y="90"/>
                    <a:pt x="180" y="88"/>
                  </a:cubicBezTo>
                  <a:cubicBezTo>
                    <a:pt x="177" y="88"/>
                    <a:pt x="175" y="88"/>
                    <a:pt x="173" y="85"/>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1" name="Freeform 32"/>
            <p:cNvSpPr>
              <a:spLocks/>
            </p:cNvSpPr>
            <p:nvPr/>
          </p:nvSpPr>
          <p:spPr bwMode="auto">
            <a:xfrm>
              <a:off x="5852" y="2416"/>
              <a:ext cx="186" cy="205"/>
            </a:xfrm>
            <a:custGeom>
              <a:avLst/>
              <a:gdLst>
                <a:gd name="T0" fmla="*/ 1 w 96"/>
                <a:gd name="T1" fmla="*/ 63 h 106"/>
                <a:gd name="T2" fmla="*/ 5 w 96"/>
                <a:gd name="T3" fmla="*/ 75 h 106"/>
                <a:gd name="T4" fmla="*/ 9 w 96"/>
                <a:gd name="T5" fmla="*/ 80 h 106"/>
                <a:gd name="T6" fmla="*/ 11 w 96"/>
                <a:gd name="T7" fmla="*/ 82 h 106"/>
                <a:gd name="T8" fmla="*/ 13 w 96"/>
                <a:gd name="T9" fmla="*/ 91 h 106"/>
                <a:gd name="T10" fmla="*/ 18 w 96"/>
                <a:gd name="T11" fmla="*/ 95 h 106"/>
                <a:gd name="T12" fmla="*/ 23 w 96"/>
                <a:gd name="T13" fmla="*/ 96 h 106"/>
                <a:gd name="T14" fmla="*/ 28 w 96"/>
                <a:gd name="T15" fmla="*/ 98 h 106"/>
                <a:gd name="T16" fmla="*/ 33 w 96"/>
                <a:gd name="T17" fmla="*/ 100 h 106"/>
                <a:gd name="T18" fmla="*/ 39 w 96"/>
                <a:gd name="T19" fmla="*/ 98 h 106"/>
                <a:gd name="T20" fmla="*/ 41 w 96"/>
                <a:gd name="T21" fmla="*/ 98 h 106"/>
                <a:gd name="T22" fmla="*/ 51 w 96"/>
                <a:gd name="T23" fmla="*/ 101 h 106"/>
                <a:gd name="T24" fmla="*/ 53 w 96"/>
                <a:gd name="T25" fmla="*/ 104 h 106"/>
                <a:gd name="T26" fmla="*/ 57 w 96"/>
                <a:gd name="T27" fmla="*/ 105 h 106"/>
                <a:gd name="T28" fmla="*/ 63 w 96"/>
                <a:gd name="T29" fmla="*/ 104 h 106"/>
                <a:gd name="T30" fmla="*/ 66 w 96"/>
                <a:gd name="T31" fmla="*/ 104 h 106"/>
                <a:gd name="T32" fmla="*/ 70 w 96"/>
                <a:gd name="T33" fmla="*/ 102 h 106"/>
                <a:gd name="T34" fmla="*/ 70 w 96"/>
                <a:gd name="T35" fmla="*/ 101 h 106"/>
                <a:gd name="T36" fmla="*/ 70 w 96"/>
                <a:gd name="T37" fmla="*/ 94 h 106"/>
                <a:gd name="T38" fmla="*/ 71 w 96"/>
                <a:gd name="T39" fmla="*/ 88 h 106"/>
                <a:gd name="T40" fmla="*/ 74 w 96"/>
                <a:gd name="T41" fmla="*/ 80 h 106"/>
                <a:gd name="T42" fmla="*/ 81 w 96"/>
                <a:gd name="T43" fmla="*/ 68 h 106"/>
                <a:gd name="T44" fmla="*/ 83 w 96"/>
                <a:gd name="T45" fmla="*/ 62 h 106"/>
                <a:gd name="T46" fmla="*/ 86 w 96"/>
                <a:gd name="T47" fmla="*/ 60 h 106"/>
                <a:gd name="T48" fmla="*/ 90 w 96"/>
                <a:gd name="T49" fmla="*/ 59 h 106"/>
                <a:gd name="T50" fmla="*/ 92 w 96"/>
                <a:gd name="T51" fmla="*/ 59 h 106"/>
                <a:gd name="T52" fmla="*/ 93 w 96"/>
                <a:gd name="T53" fmla="*/ 56 h 106"/>
                <a:gd name="T54" fmla="*/ 86 w 96"/>
                <a:gd name="T55" fmla="*/ 50 h 106"/>
                <a:gd name="T56" fmla="*/ 85 w 96"/>
                <a:gd name="T57" fmla="*/ 46 h 106"/>
                <a:gd name="T58" fmla="*/ 85 w 96"/>
                <a:gd name="T59" fmla="*/ 42 h 106"/>
                <a:gd name="T60" fmla="*/ 84 w 96"/>
                <a:gd name="T61" fmla="*/ 29 h 106"/>
                <a:gd name="T62" fmla="*/ 87 w 96"/>
                <a:gd name="T63" fmla="*/ 26 h 106"/>
                <a:gd name="T64" fmla="*/ 89 w 96"/>
                <a:gd name="T65" fmla="*/ 22 h 106"/>
                <a:gd name="T66" fmla="*/ 92 w 96"/>
                <a:gd name="T67" fmla="*/ 19 h 106"/>
                <a:gd name="T68" fmla="*/ 96 w 96"/>
                <a:gd name="T69" fmla="*/ 17 h 106"/>
                <a:gd name="T70" fmla="*/ 96 w 96"/>
                <a:gd name="T71" fmla="*/ 16 h 106"/>
                <a:gd name="T72" fmla="*/ 96 w 96"/>
                <a:gd name="T73" fmla="*/ 15 h 106"/>
                <a:gd name="T74" fmla="*/ 88 w 96"/>
                <a:gd name="T75" fmla="*/ 11 h 106"/>
                <a:gd name="T76" fmla="*/ 82 w 96"/>
                <a:gd name="T77" fmla="*/ 5 h 106"/>
                <a:gd name="T78" fmla="*/ 78 w 96"/>
                <a:gd name="T79" fmla="*/ 0 h 106"/>
                <a:gd name="T80" fmla="*/ 74 w 96"/>
                <a:gd name="T81" fmla="*/ 0 h 106"/>
                <a:gd name="T82" fmla="*/ 70 w 96"/>
                <a:gd name="T83" fmla="*/ 3 h 106"/>
                <a:gd name="T84" fmla="*/ 67 w 96"/>
                <a:gd name="T85" fmla="*/ 9 h 106"/>
                <a:gd name="T86" fmla="*/ 64 w 96"/>
                <a:gd name="T87" fmla="*/ 13 h 106"/>
                <a:gd name="T88" fmla="*/ 56 w 96"/>
                <a:gd name="T89" fmla="*/ 18 h 106"/>
                <a:gd name="T90" fmla="*/ 46 w 96"/>
                <a:gd name="T91" fmla="*/ 27 h 106"/>
                <a:gd name="T92" fmla="*/ 42 w 96"/>
                <a:gd name="T93" fmla="*/ 32 h 106"/>
                <a:gd name="T94" fmla="*/ 32 w 96"/>
                <a:gd name="T95" fmla="*/ 39 h 106"/>
                <a:gd name="T96" fmla="*/ 24 w 96"/>
                <a:gd name="T97" fmla="*/ 46 h 106"/>
                <a:gd name="T98" fmla="*/ 22 w 96"/>
                <a:gd name="T99" fmla="*/ 50 h 106"/>
                <a:gd name="T100" fmla="*/ 18 w 96"/>
                <a:gd name="T101" fmla="*/ 52 h 106"/>
                <a:gd name="T102" fmla="*/ 11 w 96"/>
                <a:gd name="T103" fmla="*/ 49 h 106"/>
                <a:gd name="T104" fmla="*/ 5 w 96"/>
                <a:gd name="T105" fmla="*/ 51 h 106"/>
                <a:gd name="T106" fmla="*/ 3 w 96"/>
                <a:gd name="T107" fmla="*/ 53 h 106"/>
                <a:gd name="T108" fmla="*/ 1 w 96"/>
                <a:gd name="T109" fmla="*/ 6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106">
                  <a:moveTo>
                    <a:pt x="1" y="63"/>
                  </a:moveTo>
                  <a:cubicBezTo>
                    <a:pt x="3" y="67"/>
                    <a:pt x="4" y="71"/>
                    <a:pt x="5" y="75"/>
                  </a:cubicBezTo>
                  <a:cubicBezTo>
                    <a:pt x="5" y="77"/>
                    <a:pt x="6" y="80"/>
                    <a:pt x="9" y="80"/>
                  </a:cubicBezTo>
                  <a:cubicBezTo>
                    <a:pt x="10" y="81"/>
                    <a:pt x="11" y="82"/>
                    <a:pt x="11" y="82"/>
                  </a:cubicBezTo>
                  <a:cubicBezTo>
                    <a:pt x="10" y="85"/>
                    <a:pt x="12" y="88"/>
                    <a:pt x="13" y="91"/>
                  </a:cubicBezTo>
                  <a:cubicBezTo>
                    <a:pt x="13" y="94"/>
                    <a:pt x="15" y="95"/>
                    <a:pt x="18" y="95"/>
                  </a:cubicBezTo>
                  <a:cubicBezTo>
                    <a:pt x="20" y="96"/>
                    <a:pt x="22" y="96"/>
                    <a:pt x="23" y="96"/>
                  </a:cubicBezTo>
                  <a:cubicBezTo>
                    <a:pt x="26" y="96"/>
                    <a:pt x="27" y="97"/>
                    <a:pt x="28" y="98"/>
                  </a:cubicBezTo>
                  <a:cubicBezTo>
                    <a:pt x="29" y="100"/>
                    <a:pt x="31" y="101"/>
                    <a:pt x="33" y="100"/>
                  </a:cubicBezTo>
                  <a:cubicBezTo>
                    <a:pt x="35" y="99"/>
                    <a:pt x="37" y="99"/>
                    <a:pt x="39" y="98"/>
                  </a:cubicBezTo>
                  <a:cubicBezTo>
                    <a:pt x="40" y="98"/>
                    <a:pt x="41" y="98"/>
                    <a:pt x="41" y="98"/>
                  </a:cubicBezTo>
                  <a:cubicBezTo>
                    <a:pt x="45" y="99"/>
                    <a:pt x="48" y="100"/>
                    <a:pt x="51" y="101"/>
                  </a:cubicBezTo>
                  <a:cubicBezTo>
                    <a:pt x="52" y="102"/>
                    <a:pt x="52" y="103"/>
                    <a:pt x="53" y="104"/>
                  </a:cubicBezTo>
                  <a:cubicBezTo>
                    <a:pt x="54" y="105"/>
                    <a:pt x="55" y="106"/>
                    <a:pt x="57" y="105"/>
                  </a:cubicBezTo>
                  <a:cubicBezTo>
                    <a:pt x="59" y="105"/>
                    <a:pt x="61" y="104"/>
                    <a:pt x="63" y="104"/>
                  </a:cubicBezTo>
                  <a:cubicBezTo>
                    <a:pt x="64" y="103"/>
                    <a:pt x="65" y="104"/>
                    <a:pt x="66" y="104"/>
                  </a:cubicBezTo>
                  <a:cubicBezTo>
                    <a:pt x="68" y="104"/>
                    <a:pt x="70" y="103"/>
                    <a:pt x="70" y="102"/>
                  </a:cubicBezTo>
                  <a:cubicBezTo>
                    <a:pt x="70" y="102"/>
                    <a:pt x="70" y="101"/>
                    <a:pt x="70" y="101"/>
                  </a:cubicBezTo>
                  <a:cubicBezTo>
                    <a:pt x="69" y="98"/>
                    <a:pt x="69" y="96"/>
                    <a:pt x="70" y="94"/>
                  </a:cubicBezTo>
                  <a:cubicBezTo>
                    <a:pt x="71" y="92"/>
                    <a:pt x="72" y="90"/>
                    <a:pt x="71" y="88"/>
                  </a:cubicBezTo>
                  <a:cubicBezTo>
                    <a:pt x="71" y="85"/>
                    <a:pt x="72" y="82"/>
                    <a:pt x="74" y="80"/>
                  </a:cubicBezTo>
                  <a:cubicBezTo>
                    <a:pt x="77" y="77"/>
                    <a:pt x="79" y="73"/>
                    <a:pt x="81" y="68"/>
                  </a:cubicBezTo>
                  <a:cubicBezTo>
                    <a:pt x="81" y="66"/>
                    <a:pt x="82" y="64"/>
                    <a:pt x="83" y="62"/>
                  </a:cubicBezTo>
                  <a:cubicBezTo>
                    <a:pt x="83" y="61"/>
                    <a:pt x="85" y="60"/>
                    <a:pt x="86" y="60"/>
                  </a:cubicBezTo>
                  <a:cubicBezTo>
                    <a:pt x="87" y="60"/>
                    <a:pt x="89" y="60"/>
                    <a:pt x="90" y="59"/>
                  </a:cubicBezTo>
                  <a:cubicBezTo>
                    <a:pt x="90" y="59"/>
                    <a:pt x="91" y="59"/>
                    <a:pt x="92" y="59"/>
                  </a:cubicBezTo>
                  <a:cubicBezTo>
                    <a:pt x="93" y="58"/>
                    <a:pt x="93" y="57"/>
                    <a:pt x="93" y="56"/>
                  </a:cubicBezTo>
                  <a:cubicBezTo>
                    <a:pt x="91" y="53"/>
                    <a:pt x="88" y="52"/>
                    <a:pt x="86" y="50"/>
                  </a:cubicBezTo>
                  <a:cubicBezTo>
                    <a:pt x="85" y="49"/>
                    <a:pt x="85" y="47"/>
                    <a:pt x="85" y="46"/>
                  </a:cubicBezTo>
                  <a:cubicBezTo>
                    <a:pt x="86" y="44"/>
                    <a:pt x="86" y="43"/>
                    <a:pt x="85" y="42"/>
                  </a:cubicBezTo>
                  <a:cubicBezTo>
                    <a:pt x="81" y="38"/>
                    <a:pt x="82" y="34"/>
                    <a:pt x="84" y="29"/>
                  </a:cubicBezTo>
                  <a:cubicBezTo>
                    <a:pt x="84" y="28"/>
                    <a:pt x="86" y="27"/>
                    <a:pt x="87" y="26"/>
                  </a:cubicBezTo>
                  <a:cubicBezTo>
                    <a:pt x="88" y="25"/>
                    <a:pt x="89" y="24"/>
                    <a:pt x="89" y="22"/>
                  </a:cubicBezTo>
                  <a:cubicBezTo>
                    <a:pt x="89" y="21"/>
                    <a:pt x="90" y="20"/>
                    <a:pt x="92" y="19"/>
                  </a:cubicBezTo>
                  <a:cubicBezTo>
                    <a:pt x="93" y="19"/>
                    <a:pt x="95" y="19"/>
                    <a:pt x="96" y="17"/>
                  </a:cubicBezTo>
                  <a:cubicBezTo>
                    <a:pt x="96" y="17"/>
                    <a:pt x="96" y="17"/>
                    <a:pt x="96" y="16"/>
                  </a:cubicBezTo>
                  <a:cubicBezTo>
                    <a:pt x="96" y="16"/>
                    <a:pt x="96" y="16"/>
                    <a:pt x="96" y="15"/>
                  </a:cubicBezTo>
                  <a:cubicBezTo>
                    <a:pt x="93" y="14"/>
                    <a:pt x="91" y="13"/>
                    <a:pt x="88" y="11"/>
                  </a:cubicBezTo>
                  <a:cubicBezTo>
                    <a:pt x="85" y="10"/>
                    <a:pt x="83" y="9"/>
                    <a:pt x="82" y="5"/>
                  </a:cubicBezTo>
                  <a:cubicBezTo>
                    <a:pt x="81" y="3"/>
                    <a:pt x="79" y="2"/>
                    <a:pt x="78" y="0"/>
                  </a:cubicBezTo>
                  <a:cubicBezTo>
                    <a:pt x="77" y="0"/>
                    <a:pt x="75" y="0"/>
                    <a:pt x="74" y="0"/>
                  </a:cubicBezTo>
                  <a:cubicBezTo>
                    <a:pt x="73" y="1"/>
                    <a:pt x="71" y="2"/>
                    <a:pt x="70" y="3"/>
                  </a:cubicBezTo>
                  <a:cubicBezTo>
                    <a:pt x="69" y="5"/>
                    <a:pt x="68" y="7"/>
                    <a:pt x="67" y="9"/>
                  </a:cubicBezTo>
                  <a:cubicBezTo>
                    <a:pt x="66" y="10"/>
                    <a:pt x="65" y="12"/>
                    <a:pt x="64" y="13"/>
                  </a:cubicBezTo>
                  <a:cubicBezTo>
                    <a:pt x="61" y="15"/>
                    <a:pt x="59" y="17"/>
                    <a:pt x="56" y="18"/>
                  </a:cubicBezTo>
                  <a:cubicBezTo>
                    <a:pt x="51" y="20"/>
                    <a:pt x="48" y="23"/>
                    <a:pt x="46" y="27"/>
                  </a:cubicBezTo>
                  <a:cubicBezTo>
                    <a:pt x="45" y="29"/>
                    <a:pt x="43" y="30"/>
                    <a:pt x="42" y="32"/>
                  </a:cubicBezTo>
                  <a:cubicBezTo>
                    <a:pt x="39" y="36"/>
                    <a:pt x="36" y="38"/>
                    <a:pt x="32" y="39"/>
                  </a:cubicBezTo>
                  <a:cubicBezTo>
                    <a:pt x="28" y="40"/>
                    <a:pt x="25" y="42"/>
                    <a:pt x="24" y="46"/>
                  </a:cubicBezTo>
                  <a:cubicBezTo>
                    <a:pt x="23" y="47"/>
                    <a:pt x="23" y="49"/>
                    <a:pt x="22" y="50"/>
                  </a:cubicBezTo>
                  <a:cubicBezTo>
                    <a:pt x="21" y="51"/>
                    <a:pt x="19" y="52"/>
                    <a:pt x="18" y="52"/>
                  </a:cubicBezTo>
                  <a:cubicBezTo>
                    <a:pt x="16" y="51"/>
                    <a:pt x="13" y="50"/>
                    <a:pt x="11" y="49"/>
                  </a:cubicBezTo>
                  <a:cubicBezTo>
                    <a:pt x="8" y="48"/>
                    <a:pt x="6" y="48"/>
                    <a:pt x="5" y="51"/>
                  </a:cubicBezTo>
                  <a:cubicBezTo>
                    <a:pt x="4" y="52"/>
                    <a:pt x="3" y="52"/>
                    <a:pt x="3" y="53"/>
                  </a:cubicBezTo>
                  <a:cubicBezTo>
                    <a:pt x="2" y="56"/>
                    <a:pt x="0" y="60"/>
                    <a:pt x="1" y="63"/>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2" name="Freeform 33"/>
            <p:cNvSpPr>
              <a:spLocks/>
            </p:cNvSpPr>
            <p:nvPr/>
          </p:nvSpPr>
          <p:spPr bwMode="auto">
            <a:xfrm>
              <a:off x="4628" y="2759"/>
              <a:ext cx="141" cy="250"/>
            </a:xfrm>
            <a:custGeom>
              <a:avLst/>
              <a:gdLst>
                <a:gd name="T0" fmla="*/ 65 w 73"/>
                <a:gd name="T1" fmla="*/ 0 h 129"/>
                <a:gd name="T2" fmla="*/ 63 w 73"/>
                <a:gd name="T3" fmla="*/ 0 h 129"/>
                <a:gd name="T4" fmla="*/ 60 w 73"/>
                <a:gd name="T5" fmla="*/ 6 h 129"/>
                <a:gd name="T6" fmla="*/ 57 w 73"/>
                <a:gd name="T7" fmla="*/ 11 h 129"/>
                <a:gd name="T8" fmla="*/ 56 w 73"/>
                <a:gd name="T9" fmla="*/ 13 h 129"/>
                <a:gd name="T10" fmla="*/ 51 w 73"/>
                <a:gd name="T11" fmla="*/ 18 h 129"/>
                <a:gd name="T12" fmla="*/ 45 w 73"/>
                <a:gd name="T13" fmla="*/ 26 h 129"/>
                <a:gd name="T14" fmla="*/ 36 w 73"/>
                <a:gd name="T15" fmla="*/ 32 h 129"/>
                <a:gd name="T16" fmla="*/ 27 w 73"/>
                <a:gd name="T17" fmla="*/ 35 h 129"/>
                <a:gd name="T18" fmla="*/ 26 w 73"/>
                <a:gd name="T19" fmla="*/ 35 h 129"/>
                <a:gd name="T20" fmla="*/ 16 w 73"/>
                <a:gd name="T21" fmla="*/ 39 h 129"/>
                <a:gd name="T22" fmla="*/ 13 w 73"/>
                <a:gd name="T23" fmla="*/ 46 h 129"/>
                <a:gd name="T24" fmla="*/ 12 w 73"/>
                <a:gd name="T25" fmla="*/ 60 h 129"/>
                <a:gd name="T26" fmla="*/ 13 w 73"/>
                <a:gd name="T27" fmla="*/ 64 h 129"/>
                <a:gd name="T28" fmla="*/ 12 w 73"/>
                <a:gd name="T29" fmla="*/ 76 h 129"/>
                <a:gd name="T30" fmla="*/ 5 w 73"/>
                <a:gd name="T31" fmla="*/ 87 h 129"/>
                <a:gd name="T32" fmla="*/ 2 w 73"/>
                <a:gd name="T33" fmla="*/ 101 h 129"/>
                <a:gd name="T34" fmla="*/ 3 w 73"/>
                <a:gd name="T35" fmla="*/ 109 h 129"/>
                <a:gd name="T36" fmla="*/ 4 w 73"/>
                <a:gd name="T37" fmla="*/ 116 h 129"/>
                <a:gd name="T38" fmla="*/ 5 w 73"/>
                <a:gd name="T39" fmla="*/ 120 h 129"/>
                <a:gd name="T40" fmla="*/ 17 w 73"/>
                <a:gd name="T41" fmla="*/ 128 h 129"/>
                <a:gd name="T42" fmla="*/ 24 w 73"/>
                <a:gd name="T43" fmla="*/ 126 h 129"/>
                <a:gd name="T44" fmla="*/ 30 w 73"/>
                <a:gd name="T45" fmla="*/ 125 h 129"/>
                <a:gd name="T46" fmla="*/ 39 w 73"/>
                <a:gd name="T47" fmla="*/ 119 h 129"/>
                <a:gd name="T48" fmla="*/ 42 w 73"/>
                <a:gd name="T49" fmla="*/ 111 h 129"/>
                <a:gd name="T50" fmla="*/ 50 w 73"/>
                <a:gd name="T51" fmla="*/ 91 h 129"/>
                <a:gd name="T52" fmla="*/ 61 w 73"/>
                <a:gd name="T53" fmla="*/ 62 h 129"/>
                <a:gd name="T54" fmla="*/ 64 w 73"/>
                <a:gd name="T55" fmla="*/ 54 h 129"/>
                <a:gd name="T56" fmla="*/ 67 w 73"/>
                <a:gd name="T57" fmla="*/ 43 h 129"/>
                <a:gd name="T58" fmla="*/ 72 w 73"/>
                <a:gd name="T59" fmla="*/ 35 h 129"/>
                <a:gd name="T60" fmla="*/ 73 w 73"/>
                <a:gd name="T61" fmla="*/ 30 h 129"/>
                <a:gd name="T62" fmla="*/ 72 w 73"/>
                <a:gd name="T63" fmla="*/ 20 h 129"/>
                <a:gd name="T64" fmla="*/ 65 w 73"/>
                <a:gd name="T6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 h="129">
                  <a:moveTo>
                    <a:pt x="65" y="0"/>
                  </a:moveTo>
                  <a:cubicBezTo>
                    <a:pt x="64" y="0"/>
                    <a:pt x="64" y="0"/>
                    <a:pt x="63" y="0"/>
                  </a:cubicBezTo>
                  <a:cubicBezTo>
                    <a:pt x="61" y="2"/>
                    <a:pt x="60" y="4"/>
                    <a:pt x="60" y="6"/>
                  </a:cubicBezTo>
                  <a:cubicBezTo>
                    <a:pt x="60" y="8"/>
                    <a:pt x="59" y="10"/>
                    <a:pt x="57" y="11"/>
                  </a:cubicBezTo>
                  <a:cubicBezTo>
                    <a:pt x="56" y="12"/>
                    <a:pt x="56" y="13"/>
                    <a:pt x="56" y="13"/>
                  </a:cubicBezTo>
                  <a:cubicBezTo>
                    <a:pt x="53" y="15"/>
                    <a:pt x="51" y="15"/>
                    <a:pt x="51" y="18"/>
                  </a:cubicBezTo>
                  <a:cubicBezTo>
                    <a:pt x="50" y="22"/>
                    <a:pt x="48" y="24"/>
                    <a:pt x="45" y="26"/>
                  </a:cubicBezTo>
                  <a:cubicBezTo>
                    <a:pt x="42" y="28"/>
                    <a:pt x="39" y="30"/>
                    <a:pt x="36" y="32"/>
                  </a:cubicBezTo>
                  <a:cubicBezTo>
                    <a:pt x="34" y="33"/>
                    <a:pt x="30" y="34"/>
                    <a:pt x="27" y="35"/>
                  </a:cubicBezTo>
                  <a:cubicBezTo>
                    <a:pt x="26" y="35"/>
                    <a:pt x="26" y="35"/>
                    <a:pt x="26" y="35"/>
                  </a:cubicBezTo>
                  <a:cubicBezTo>
                    <a:pt x="23" y="36"/>
                    <a:pt x="20" y="38"/>
                    <a:pt x="16" y="39"/>
                  </a:cubicBezTo>
                  <a:cubicBezTo>
                    <a:pt x="15" y="41"/>
                    <a:pt x="14" y="44"/>
                    <a:pt x="13" y="46"/>
                  </a:cubicBezTo>
                  <a:cubicBezTo>
                    <a:pt x="10" y="50"/>
                    <a:pt x="10" y="55"/>
                    <a:pt x="12" y="60"/>
                  </a:cubicBezTo>
                  <a:cubicBezTo>
                    <a:pt x="12" y="61"/>
                    <a:pt x="13" y="63"/>
                    <a:pt x="13" y="64"/>
                  </a:cubicBezTo>
                  <a:cubicBezTo>
                    <a:pt x="15" y="68"/>
                    <a:pt x="15" y="72"/>
                    <a:pt x="12" y="76"/>
                  </a:cubicBezTo>
                  <a:cubicBezTo>
                    <a:pt x="9" y="79"/>
                    <a:pt x="7" y="83"/>
                    <a:pt x="5" y="87"/>
                  </a:cubicBezTo>
                  <a:cubicBezTo>
                    <a:pt x="1" y="91"/>
                    <a:pt x="0" y="96"/>
                    <a:pt x="2" y="101"/>
                  </a:cubicBezTo>
                  <a:cubicBezTo>
                    <a:pt x="3" y="104"/>
                    <a:pt x="3" y="106"/>
                    <a:pt x="3" y="109"/>
                  </a:cubicBezTo>
                  <a:cubicBezTo>
                    <a:pt x="3" y="111"/>
                    <a:pt x="3" y="113"/>
                    <a:pt x="4" y="116"/>
                  </a:cubicBezTo>
                  <a:cubicBezTo>
                    <a:pt x="4" y="117"/>
                    <a:pt x="4" y="119"/>
                    <a:pt x="5" y="120"/>
                  </a:cubicBezTo>
                  <a:cubicBezTo>
                    <a:pt x="8" y="124"/>
                    <a:pt x="12" y="126"/>
                    <a:pt x="17" y="128"/>
                  </a:cubicBezTo>
                  <a:cubicBezTo>
                    <a:pt x="20" y="129"/>
                    <a:pt x="22" y="127"/>
                    <a:pt x="24" y="126"/>
                  </a:cubicBezTo>
                  <a:cubicBezTo>
                    <a:pt x="26" y="125"/>
                    <a:pt x="28" y="125"/>
                    <a:pt x="30" y="125"/>
                  </a:cubicBezTo>
                  <a:cubicBezTo>
                    <a:pt x="34" y="125"/>
                    <a:pt x="37" y="123"/>
                    <a:pt x="39" y="119"/>
                  </a:cubicBezTo>
                  <a:cubicBezTo>
                    <a:pt x="40" y="116"/>
                    <a:pt x="41" y="114"/>
                    <a:pt x="42" y="111"/>
                  </a:cubicBezTo>
                  <a:cubicBezTo>
                    <a:pt x="45" y="104"/>
                    <a:pt x="47" y="97"/>
                    <a:pt x="50" y="91"/>
                  </a:cubicBezTo>
                  <a:cubicBezTo>
                    <a:pt x="54" y="82"/>
                    <a:pt x="57" y="72"/>
                    <a:pt x="61" y="62"/>
                  </a:cubicBezTo>
                  <a:cubicBezTo>
                    <a:pt x="62" y="59"/>
                    <a:pt x="63" y="56"/>
                    <a:pt x="64" y="54"/>
                  </a:cubicBezTo>
                  <a:cubicBezTo>
                    <a:pt x="64" y="50"/>
                    <a:pt x="65" y="46"/>
                    <a:pt x="67" y="43"/>
                  </a:cubicBezTo>
                  <a:cubicBezTo>
                    <a:pt x="68" y="40"/>
                    <a:pt x="67" y="36"/>
                    <a:pt x="72" y="35"/>
                  </a:cubicBezTo>
                  <a:cubicBezTo>
                    <a:pt x="73" y="33"/>
                    <a:pt x="73" y="31"/>
                    <a:pt x="73" y="30"/>
                  </a:cubicBezTo>
                  <a:cubicBezTo>
                    <a:pt x="73" y="26"/>
                    <a:pt x="72" y="23"/>
                    <a:pt x="72" y="20"/>
                  </a:cubicBezTo>
                  <a:cubicBezTo>
                    <a:pt x="72" y="12"/>
                    <a:pt x="70" y="6"/>
                    <a:pt x="65"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3" name="Freeform 34"/>
            <p:cNvSpPr>
              <a:spLocks/>
            </p:cNvSpPr>
            <p:nvPr/>
          </p:nvSpPr>
          <p:spPr bwMode="auto">
            <a:xfrm>
              <a:off x="4560" y="640"/>
              <a:ext cx="165" cy="301"/>
            </a:xfrm>
            <a:custGeom>
              <a:avLst/>
              <a:gdLst>
                <a:gd name="T0" fmla="*/ 7 w 85"/>
                <a:gd name="T1" fmla="*/ 99 h 155"/>
                <a:gd name="T2" fmla="*/ 3 w 85"/>
                <a:gd name="T3" fmla="*/ 110 h 155"/>
                <a:gd name="T4" fmla="*/ 4 w 85"/>
                <a:gd name="T5" fmla="*/ 115 h 155"/>
                <a:gd name="T6" fmla="*/ 6 w 85"/>
                <a:gd name="T7" fmla="*/ 118 h 155"/>
                <a:gd name="T8" fmla="*/ 4 w 85"/>
                <a:gd name="T9" fmla="*/ 125 h 155"/>
                <a:gd name="T10" fmla="*/ 0 w 85"/>
                <a:gd name="T11" fmla="*/ 128 h 155"/>
                <a:gd name="T12" fmla="*/ 1 w 85"/>
                <a:gd name="T13" fmla="*/ 135 h 155"/>
                <a:gd name="T14" fmla="*/ 5 w 85"/>
                <a:gd name="T15" fmla="*/ 140 h 155"/>
                <a:gd name="T16" fmla="*/ 8 w 85"/>
                <a:gd name="T17" fmla="*/ 140 h 155"/>
                <a:gd name="T18" fmla="*/ 12 w 85"/>
                <a:gd name="T19" fmla="*/ 139 h 155"/>
                <a:gd name="T20" fmla="*/ 18 w 85"/>
                <a:gd name="T21" fmla="*/ 142 h 155"/>
                <a:gd name="T22" fmla="*/ 20 w 85"/>
                <a:gd name="T23" fmla="*/ 146 h 155"/>
                <a:gd name="T24" fmla="*/ 26 w 85"/>
                <a:gd name="T25" fmla="*/ 152 h 155"/>
                <a:gd name="T26" fmla="*/ 31 w 85"/>
                <a:gd name="T27" fmla="*/ 153 h 155"/>
                <a:gd name="T28" fmla="*/ 37 w 85"/>
                <a:gd name="T29" fmla="*/ 154 h 155"/>
                <a:gd name="T30" fmla="*/ 41 w 85"/>
                <a:gd name="T31" fmla="*/ 154 h 155"/>
                <a:gd name="T32" fmla="*/ 41 w 85"/>
                <a:gd name="T33" fmla="*/ 155 h 155"/>
                <a:gd name="T34" fmla="*/ 48 w 85"/>
                <a:gd name="T35" fmla="*/ 155 h 155"/>
                <a:gd name="T36" fmla="*/ 50 w 85"/>
                <a:gd name="T37" fmla="*/ 153 h 155"/>
                <a:gd name="T38" fmla="*/ 51 w 85"/>
                <a:gd name="T39" fmla="*/ 150 h 155"/>
                <a:gd name="T40" fmla="*/ 49 w 85"/>
                <a:gd name="T41" fmla="*/ 146 h 155"/>
                <a:gd name="T42" fmla="*/ 43 w 85"/>
                <a:gd name="T43" fmla="*/ 142 h 155"/>
                <a:gd name="T44" fmla="*/ 30 w 85"/>
                <a:gd name="T45" fmla="*/ 126 h 155"/>
                <a:gd name="T46" fmla="*/ 28 w 85"/>
                <a:gd name="T47" fmla="*/ 116 h 155"/>
                <a:gd name="T48" fmla="*/ 28 w 85"/>
                <a:gd name="T49" fmla="*/ 102 h 155"/>
                <a:gd name="T50" fmla="*/ 31 w 85"/>
                <a:gd name="T51" fmla="*/ 96 h 155"/>
                <a:gd name="T52" fmla="*/ 32 w 85"/>
                <a:gd name="T53" fmla="*/ 91 h 155"/>
                <a:gd name="T54" fmla="*/ 35 w 85"/>
                <a:gd name="T55" fmla="*/ 73 h 155"/>
                <a:gd name="T56" fmla="*/ 38 w 85"/>
                <a:gd name="T57" fmla="*/ 66 h 155"/>
                <a:gd name="T58" fmla="*/ 45 w 85"/>
                <a:gd name="T59" fmla="*/ 58 h 155"/>
                <a:gd name="T60" fmla="*/ 53 w 85"/>
                <a:gd name="T61" fmla="*/ 45 h 155"/>
                <a:gd name="T62" fmla="*/ 61 w 85"/>
                <a:gd name="T63" fmla="*/ 35 h 155"/>
                <a:gd name="T64" fmla="*/ 74 w 85"/>
                <a:gd name="T65" fmla="*/ 26 h 155"/>
                <a:gd name="T66" fmla="*/ 79 w 85"/>
                <a:gd name="T67" fmla="*/ 22 h 155"/>
                <a:gd name="T68" fmla="*/ 83 w 85"/>
                <a:gd name="T69" fmla="*/ 11 h 155"/>
                <a:gd name="T70" fmla="*/ 82 w 85"/>
                <a:gd name="T71" fmla="*/ 8 h 155"/>
                <a:gd name="T72" fmla="*/ 80 w 85"/>
                <a:gd name="T73" fmla="*/ 5 h 155"/>
                <a:gd name="T74" fmla="*/ 77 w 85"/>
                <a:gd name="T75" fmla="*/ 2 h 155"/>
                <a:gd name="T76" fmla="*/ 68 w 85"/>
                <a:gd name="T77" fmla="*/ 2 h 155"/>
                <a:gd name="T78" fmla="*/ 60 w 85"/>
                <a:gd name="T79" fmla="*/ 12 h 155"/>
                <a:gd name="T80" fmla="*/ 55 w 85"/>
                <a:gd name="T81" fmla="*/ 19 h 155"/>
                <a:gd name="T82" fmla="*/ 43 w 85"/>
                <a:gd name="T83" fmla="*/ 23 h 155"/>
                <a:gd name="T84" fmla="*/ 29 w 85"/>
                <a:gd name="T85" fmla="*/ 32 h 155"/>
                <a:gd name="T86" fmla="*/ 28 w 85"/>
                <a:gd name="T87" fmla="*/ 33 h 155"/>
                <a:gd name="T88" fmla="*/ 24 w 85"/>
                <a:gd name="T89" fmla="*/ 36 h 155"/>
                <a:gd name="T90" fmla="*/ 21 w 85"/>
                <a:gd name="T91" fmla="*/ 39 h 155"/>
                <a:gd name="T92" fmla="*/ 19 w 85"/>
                <a:gd name="T93" fmla="*/ 45 h 155"/>
                <a:gd name="T94" fmla="*/ 18 w 85"/>
                <a:gd name="T95" fmla="*/ 50 h 155"/>
                <a:gd name="T96" fmla="*/ 17 w 85"/>
                <a:gd name="T97" fmla="*/ 52 h 155"/>
                <a:gd name="T98" fmla="*/ 16 w 85"/>
                <a:gd name="T99" fmla="*/ 52 h 155"/>
                <a:gd name="T100" fmla="*/ 12 w 85"/>
                <a:gd name="T101" fmla="*/ 56 h 155"/>
                <a:gd name="T102" fmla="*/ 8 w 85"/>
                <a:gd name="T103" fmla="*/ 58 h 155"/>
                <a:gd name="T104" fmla="*/ 7 w 85"/>
                <a:gd name="T105" fmla="*/ 60 h 155"/>
                <a:gd name="T106" fmla="*/ 11 w 85"/>
                <a:gd name="T107" fmla="*/ 67 h 155"/>
                <a:gd name="T108" fmla="*/ 10 w 85"/>
                <a:gd name="T109" fmla="*/ 76 h 155"/>
                <a:gd name="T110" fmla="*/ 9 w 85"/>
                <a:gd name="T111" fmla="*/ 81 h 155"/>
                <a:gd name="T112" fmla="*/ 5 w 85"/>
                <a:gd name="T113" fmla="*/ 88 h 155"/>
                <a:gd name="T114" fmla="*/ 6 w 85"/>
                <a:gd name="T115" fmla="*/ 92 h 155"/>
                <a:gd name="T116" fmla="*/ 7 w 85"/>
                <a:gd name="T117" fmla="*/ 9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 h="155">
                  <a:moveTo>
                    <a:pt x="7" y="99"/>
                  </a:moveTo>
                  <a:cubicBezTo>
                    <a:pt x="4" y="102"/>
                    <a:pt x="5" y="107"/>
                    <a:pt x="3" y="110"/>
                  </a:cubicBezTo>
                  <a:cubicBezTo>
                    <a:pt x="2" y="112"/>
                    <a:pt x="2" y="114"/>
                    <a:pt x="4" y="115"/>
                  </a:cubicBezTo>
                  <a:cubicBezTo>
                    <a:pt x="5" y="116"/>
                    <a:pt x="5" y="117"/>
                    <a:pt x="6" y="118"/>
                  </a:cubicBezTo>
                  <a:cubicBezTo>
                    <a:pt x="7" y="120"/>
                    <a:pt x="6" y="123"/>
                    <a:pt x="4" y="125"/>
                  </a:cubicBezTo>
                  <a:cubicBezTo>
                    <a:pt x="2" y="125"/>
                    <a:pt x="0" y="126"/>
                    <a:pt x="0" y="128"/>
                  </a:cubicBezTo>
                  <a:cubicBezTo>
                    <a:pt x="0" y="130"/>
                    <a:pt x="0" y="132"/>
                    <a:pt x="1" y="135"/>
                  </a:cubicBezTo>
                  <a:cubicBezTo>
                    <a:pt x="1" y="137"/>
                    <a:pt x="3" y="138"/>
                    <a:pt x="5" y="140"/>
                  </a:cubicBezTo>
                  <a:cubicBezTo>
                    <a:pt x="6" y="140"/>
                    <a:pt x="7" y="140"/>
                    <a:pt x="8" y="140"/>
                  </a:cubicBezTo>
                  <a:cubicBezTo>
                    <a:pt x="10" y="140"/>
                    <a:pt x="11" y="140"/>
                    <a:pt x="12" y="139"/>
                  </a:cubicBezTo>
                  <a:cubicBezTo>
                    <a:pt x="15" y="139"/>
                    <a:pt x="17" y="140"/>
                    <a:pt x="18" y="142"/>
                  </a:cubicBezTo>
                  <a:cubicBezTo>
                    <a:pt x="19" y="143"/>
                    <a:pt x="20" y="144"/>
                    <a:pt x="20" y="146"/>
                  </a:cubicBezTo>
                  <a:cubicBezTo>
                    <a:pt x="21" y="149"/>
                    <a:pt x="23" y="151"/>
                    <a:pt x="26" y="152"/>
                  </a:cubicBezTo>
                  <a:cubicBezTo>
                    <a:pt x="28" y="152"/>
                    <a:pt x="30" y="153"/>
                    <a:pt x="31" y="153"/>
                  </a:cubicBezTo>
                  <a:cubicBezTo>
                    <a:pt x="33" y="154"/>
                    <a:pt x="35" y="155"/>
                    <a:pt x="37" y="154"/>
                  </a:cubicBezTo>
                  <a:cubicBezTo>
                    <a:pt x="38" y="154"/>
                    <a:pt x="40" y="154"/>
                    <a:pt x="41" y="154"/>
                  </a:cubicBezTo>
                  <a:cubicBezTo>
                    <a:pt x="41" y="154"/>
                    <a:pt x="41" y="155"/>
                    <a:pt x="41" y="155"/>
                  </a:cubicBezTo>
                  <a:cubicBezTo>
                    <a:pt x="44" y="155"/>
                    <a:pt x="46" y="155"/>
                    <a:pt x="48" y="155"/>
                  </a:cubicBezTo>
                  <a:cubicBezTo>
                    <a:pt x="49" y="155"/>
                    <a:pt x="50" y="154"/>
                    <a:pt x="50" y="153"/>
                  </a:cubicBezTo>
                  <a:cubicBezTo>
                    <a:pt x="50" y="152"/>
                    <a:pt x="51" y="151"/>
                    <a:pt x="51" y="150"/>
                  </a:cubicBezTo>
                  <a:cubicBezTo>
                    <a:pt x="51" y="149"/>
                    <a:pt x="51" y="147"/>
                    <a:pt x="49" y="146"/>
                  </a:cubicBezTo>
                  <a:cubicBezTo>
                    <a:pt x="47" y="145"/>
                    <a:pt x="45" y="144"/>
                    <a:pt x="43" y="142"/>
                  </a:cubicBezTo>
                  <a:cubicBezTo>
                    <a:pt x="36" y="138"/>
                    <a:pt x="32" y="133"/>
                    <a:pt x="30" y="126"/>
                  </a:cubicBezTo>
                  <a:cubicBezTo>
                    <a:pt x="29" y="122"/>
                    <a:pt x="28" y="119"/>
                    <a:pt x="28" y="116"/>
                  </a:cubicBezTo>
                  <a:cubicBezTo>
                    <a:pt x="27" y="111"/>
                    <a:pt x="28" y="106"/>
                    <a:pt x="28" y="102"/>
                  </a:cubicBezTo>
                  <a:cubicBezTo>
                    <a:pt x="28" y="99"/>
                    <a:pt x="29" y="97"/>
                    <a:pt x="31" y="96"/>
                  </a:cubicBezTo>
                  <a:cubicBezTo>
                    <a:pt x="31" y="94"/>
                    <a:pt x="32" y="93"/>
                    <a:pt x="32" y="91"/>
                  </a:cubicBezTo>
                  <a:cubicBezTo>
                    <a:pt x="33" y="85"/>
                    <a:pt x="34" y="79"/>
                    <a:pt x="35" y="73"/>
                  </a:cubicBezTo>
                  <a:cubicBezTo>
                    <a:pt x="35" y="70"/>
                    <a:pt x="36" y="67"/>
                    <a:pt x="38" y="66"/>
                  </a:cubicBezTo>
                  <a:cubicBezTo>
                    <a:pt x="42" y="64"/>
                    <a:pt x="44" y="61"/>
                    <a:pt x="45" y="58"/>
                  </a:cubicBezTo>
                  <a:cubicBezTo>
                    <a:pt x="47" y="53"/>
                    <a:pt x="50" y="49"/>
                    <a:pt x="53" y="45"/>
                  </a:cubicBezTo>
                  <a:cubicBezTo>
                    <a:pt x="55" y="42"/>
                    <a:pt x="58" y="38"/>
                    <a:pt x="61" y="35"/>
                  </a:cubicBezTo>
                  <a:cubicBezTo>
                    <a:pt x="65" y="32"/>
                    <a:pt x="69" y="28"/>
                    <a:pt x="74" y="26"/>
                  </a:cubicBezTo>
                  <a:cubicBezTo>
                    <a:pt x="76" y="25"/>
                    <a:pt x="77" y="23"/>
                    <a:pt x="79" y="22"/>
                  </a:cubicBezTo>
                  <a:cubicBezTo>
                    <a:pt x="83" y="19"/>
                    <a:pt x="85" y="16"/>
                    <a:pt x="83" y="11"/>
                  </a:cubicBezTo>
                  <a:cubicBezTo>
                    <a:pt x="83" y="10"/>
                    <a:pt x="82" y="9"/>
                    <a:pt x="82" y="8"/>
                  </a:cubicBezTo>
                  <a:cubicBezTo>
                    <a:pt x="82" y="6"/>
                    <a:pt x="81" y="5"/>
                    <a:pt x="80" y="5"/>
                  </a:cubicBezTo>
                  <a:cubicBezTo>
                    <a:pt x="79" y="4"/>
                    <a:pt x="78" y="3"/>
                    <a:pt x="77" y="2"/>
                  </a:cubicBezTo>
                  <a:cubicBezTo>
                    <a:pt x="74" y="0"/>
                    <a:pt x="71" y="0"/>
                    <a:pt x="68" y="2"/>
                  </a:cubicBezTo>
                  <a:cubicBezTo>
                    <a:pt x="64" y="4"/>
                    <a:pt x="61" y="7"/>
                    <a:pt x="60" y="12"/>
                  </a:cubicBezTo>
                  <a:cubicBezTo>
                    <a:pt x="60" y="15"/>
                    <a:pt x="57" y="17"/>
                    <a:pt x="55" y="19"/>
                  </a:cubicBezTo>
                  <a:cubicBezTo>
                    <a:pt x="51" y="21"/>
                    <a:pt x="48" y="23"/>
                    <a:pt x="43" y="23"/>
                  </a:cubicBezTo>
                  <a:cubicBezTo>
                    <a:pt x="36" y="23"/>
                    <a:pt x="32" y="27"/>
                    <a:pt x="29" y="32"/>
                  </a:cubicBezTo>
                  <a:cubicBezTo>
                    <a:pt x="28" y="32"/>
                    <a:pt x="28" y="33"/>
                    <a:pt x="28" y="33"/>
                  </a:cubicBezTo>
                  <a:cubicBezTo>
                    <a:pt x="27" y="35"/>
                    <a:pt x="26" y="36"/>
                    <a:pt x="24" y="36"/>
                  </a:cubicBezTo>
                  <a:cubicBezTo>
                    <a:pt x="22" y="37"/>
                    <a:pt x="21" y="38"/>
                    <a:pt x="21" y="39"/>
                  </a:cubicBezTo>
                  <a:cubicBezTo>
                    <a:pt x="20" y="41"/>
                    <a:pt x="20" y="43"/>
                    <a:pt x="19" y="45"/>
                  </a:cubicBezTo>
                  <a:cubicBezTo>
                    <a:pt x="18" y="46"/>
                    <a:pt x="18" y="48"/>
                    <a:pt x="18" y="50"/>
                  </a:cubicBezTo>
                  <a:cubicBezTo>
                    <a:pt x="18" y="50"/>
                    <a:pt x="18" y="51"/>
                    <a:pt x="17" y="52"/>
                  </a:cubicBezTo>
                  <a:cubicBezTo>
                    <a:pt x="17" y="52"/>
                    <a:pt x="17" y="52"/>
                    <a:pt x="16" y="52"/>
                  </a:cubicBezTo>
                  <a:cubicBezTo>
                    <a:pt x="14" y="53"/>
                    <a:pt x="13" y="54"/>
                    <a:pt x="12" y="56"/>
                  </a:cubicBezTo>
                  <a:cubicBezTo>
                    <a:pt x="11" y="57"/>
                    <a:pt x="10" y="57"/>
                    <a:pt x="8" y="58"/>
                  </a:cubicBezTo>
                  <a:cubicBezTo>
                    <a:pt x="7" y="58"/>
                    <a:pt x="7" y="59"/>
                    <a:pt x="7" y="60"/>
                  </a:cubicBezTo>
                  <a:cubicBezTo>
                    <a:pt x="8" y="62"/>
                    <a:pt x="10" y="64"/>
                    <a:pt x="11" y="67"/>
                  </a:cubicBezTo>
                  <a:cubicBezTo>
                    <a:pt x="11" y="70"/>
                    <a:pt x="10" y="73"/>
                    <a:pt x="10" y="76"/>
                  </a:cubicBezTo>
                  <a:cubicBezTo>
                    <a:pt x="10" y="77"/>
                    <a:pt x="10" y="79"/>
                    <a:pt x="9" y="81"/>
                  </a:cubicBezTo>
                  <a:cubicBezTo>
                    <a:pt x="7" y="83"/>
                    <a:pt x="6" y="85"/>
                    <a:pt x="5" y="88"/>
                  </a:cubicBezTo>
                  <a:cubicBezTo>
                    <a:pt x="4" y="89"/>
                    <a:pt x="4" y="91"/>
                    <a:pt x="6" y="92"/>
                  </a:cubicBezTo>
                  <a:cubicBezTo>
                    <a:pt x="9" y="95"/>
                    <a:pt x="9" y="97"/>
                    <a:pt x="7" y="99"/>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 name="Freeform 35"/>
            <p:cNvSpPr>
              <a:spLocks noEditPoints="1"/>
            </p:cNvSpPr>
            <p:nvPr/>
          </p:nvSpPr>
          <p:spPr bwMode="auto">
            <a:xfrm>
              <a:off x="6164" y="1646"/>
              <a:ext cx="188" cy="273"/>
            </a:xfrm>
            <a:custGeom>
              <a:avLst/>
              <a:gdLst>
                <a:gd name="T0" fmla="*/ 18 w 97"/>
                <a:gd name="T1" fmla="*/ 140 h 141"/>
                <a:gd name="T2" fmla="*/ 22 w 97"/>
                <a:gd name="T3" fmla="*/ 117 h 141"/>
                <a:gd name="T4" fmla="*/ 14 w 97"/>
                <a:gd name="T5" fmla="*/ 107 h 141"/>
                <a:gd name="T6" fmla="*/ 17 w 97"/>
                <a:gd name="T7" fmla="*/ 105 h 141"/>
                <a:gd name="T8" fmla="*/ 25 w 97"/>
                <a:gd name="T9" fmla="*/ 101 h 141"/>
                <a:gd name="T10" fmla="*/ 35 w 97"/>
                <a:gd name="T11" fmla="*/ 100 h 141"/>
                <a:gd name="T12" fmla="*/ 35 w 97"/>
                <a:gd name="T13" fmla="*/ 100 h 141"/>
                <a:gd name="T14" fmla="*/ 30 w 97"/>
                <a:gd name="T15" fmla="*/ 104 h 141"/>
                <a:gd name="T16" fmla="*/ 24 w 97"/>
                <a:gd name="T17" fmla="*/ 110 h 141"/>
                <a:gd name="T18" fmla="*/ 27 w 97"/>
                <a:gd name="T19" fmla="*/ 116 h 141"/>
                <a:gd name="T20" fmla="*/ 35 w 97"/>
                <a:gd name="T21" fmla="*/ 110 h 141"/>
                <a:gd name="T22" fmla="*/ 41 w 97"/>
                <a:gd name="T23" fmla="*/ 110 h 141"/>
                <a:gd name="T24" fmla="*/ 40 w 97"/>
                <a:gd name="T25" fmla="*/ 98 h 141"/>
                <a:gd name="T26" fmla="*/ 44 w 97"/>
                <a:gd name="T27" fmla="*/ 94 h 141"/>
                <a:gd name="T28" fmla="*/ 45 w 97"/>
                <a:gd name="T29" fmla="*/ 96 h 141"/>
                <a:gd name="T30" fmla="*/ 48 w 97"/>
                <a:gd name="T31" fmla="*/ 105 h 141"/>
                <a:gd name="T32" fmla="*/ 56 w 97"/>
                <a:gd name="T33" fmla="*/ 107 h 141"/>
                <a:gd name="T34" fmla="*/ 66 w 97"/>
                <a:gd name="T35" fmla="*/ 94 h 141"/>
                <a:gd name="T36" fmla="*/ 77 w 97"/>
                <a:gd name="T37" fmla="*/ 90 h 141"/>
                <a:gd name="T38" fmla="*/ 82 w 97"/>
                <a:gd name="T39" fmla="*/ 90 h 141"/>
                <a:gd name="T40" fmla="*/ 86 w 97"/>
                <a:gd name="T41" fmla="*/ 82 h 141"/>
                <a:gd name="T42" fmla="*/ 87 w 97"/>
                <a:gd name="T43" fmla="*/ 86 h 141"/>
                <a:gd name="T44" fmla="*/ 95 w 97"/>
                <a:gd name="T45" fmla="*/ 76 h 141"/>
                <a:gd name="T46" fmla="*/ 90 w 97"/>
                <a:gd name="T47" fmla="*/ 49 h 141"/>
                <a:gd name="T48" fmla="*/ 94 w 97"/>
                <a:gd name="T49" fmla="*/ 39 h 141"/>
                <a:gd name="T50" fmla="*/ 89 w 97"/>
                <a:gd name="T51" fmla="*/ 18 h 141"/>
                <a:gd name="T52" fmla="*/ 75 w 97"/>
                <a:gd name="T53" fmla="*/ 1 h 141"/>
                <a:gd name="T54" fmla="*/ 73 w 97"/>
                <a:gd name="T55" fmla="*/ 25 h 141"/>
                <a:gd name="T56" fmla="*/ 70 w 97"/>
                <a:gd name="T57" fmla="*/ 51 h 141"/>
                <a:gd name="T58" fmla="*/ 59 w 97"/>
                <a:gd name="T59" fmla="*/ 64 h 141"/>
                <a:gd name="T60" fmla="*/ 56 w 97"/>
                <a:gd name="T61" fmla="*/ 60 h 141"/>
                <a:gd name="T62" fmla="*/ 52 w 97"/>
                <a:gd name="T63" fmla="*/ 60 h 141"/>
                <a:gd name="T64" fmla="*/ 52 w 97"/>
                <a:gd name="T65" fmla="*/ 68 h 141"/>
                <a:gd name="T66" fmla="*/ 46 w 97"/>
                <a:gd name="T67" fmla="*/ 81 h 141"/>
                <a:gd name="T68" fmla="*/ 26 w 97"/>
                <a:gd name="T69" fmla="*/ 84 h 141"/>
                <a:gd name="T70" fmla="*/ 9 w 97"/>
                <a:gd name="T71" fmla="*/ 100 h 141"/>
                <a:gd name="T72" fmla="*/ 7 w 97"/>
                <a:gd name="T73" fmla="*/ 106 h 141"/>
                <a:gd name="T74" fmla="*/ 0 w 97"/>
                <a:gd name="T75" fmla="*/ 117 h 141"/>
                <a:gd name="T76" fmla="*/ 3 w 97"/>
                <a:gd name="T77" fmla="*/ 122 h 141"/>
                <a:gd name="T78" fmla="*/ 3 w 97"/>
                <a:gd name="T79" fmla="*/ 122 h 141"/>
                <a:gd name="T80" fmla="*/ 7 w 97"/>
                <a:gd name="T81" fmla="*/ 123 h 141"/>
                <a:gd name="T82" fmla="*/ 5 w 97"/>
                <a:gd name="T83" fmla="*/ 126 h 141"/>
                <a:gd name="T84" fmla="*/ 5 w 97"/>
                <a:gd name="T85" fmla="*/ 126 h 141"/>
                <a:gd name="T86" fmla="*/ 17 w 97"/>
                <a:gd name="T87" fmla="*/ 140 h 141"/>
                <a:gd name="T88" fmla="*/ 76 w 97"/>
                <a:gd name="T89" fmla="*/ 6 h 141"/>
                <a:gd name="T90" fmla="*/ 76 w 97"/>
                <a:gd name="T91" fmla="*/ 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141">
                  <a:moveTo>
                    <a:pt x="17" y="140"/>
                  </a:moveTo>
                  <a:cubicBezTo>
                    <a:pt x="17" y="140"/>
                    <a:pt x="17" y="140"/>
                    <a:pt x="18" y="140"/>
                  </a:cubicBezTo>
                  <a:cubicBezTo>
                    <a:pt x="19" y="138"/>
                    <a:pt x="20" y="136"/>
                    <a:pt x="20" y="135"/>
                  </a:cubicBezTo>
                  <a:cubicBezTo>
                    <a:pt x="21" y="129"/>
                    <a:pt x="22" y="123"/>
                    <a:pt x="22" y="117"/>
                  </a:cubicBezTo>
                  <a:cubicBezTo>
                    <a:pt x="20" y="113"/>
                    <a:pt x="20" y="108"/>
                    <a:pt x="14" y="108"/>
                  </a:cubicBezTo>
                  <a:cubicBezTo>
                    <a:pt x="14" y="108"/>
                    <a:pt x="14" y="107"/>
                    <a:pt x="14" y="107"/>
                  </a:cubicBezTo>
                  <a:cubicBezTo>
                    <a:pt x="14" y="106"/>
                    <a:pt x="14" y="106"/>
                    <a:pt x="15" y="106"/>
                  </a:cubicBezTo>
                  <a:cubicBezTo>
                    <a:pt x="15" y="105"/>
                    <a:pt x="16" y="105"/>
                    <a:pt x="17" y="105"/>
                  </a:cubicBezTo>
                  <a:cubicBezTo>
                    <a:pt x="19" y="105"/>
                    <a:pt x="21" y="105"/>
                    <a:pt x="22" y="102"/>
                  </a:cubicBezTo>
                  <a:cubicBezTo>
                    <a:pt x="23" y="102"/>
                    <a:pt x="24" y="101"/>
                    <a:pt x="25" y="101"/>
                  </a:cubicBezTo>
                  <a:cubicBezTo>
                    <a:pt x="28" y="100"/>
                    <a:pt x="32" y="99"/>
                    <a:pt x="35" y="100"/>
                  </a:cubicBezTo>
                  <a:cubicBezTo>
                    <a:pt x="35" y="100"/>
                    <a:pt x="35" y="100"/>
                    <a:pt x="35" y="100"/>
                  </a:cubicBezTo>
                  <a:cubicBezTo>
                    <a:pt x="35" y="99"/>
                    <a:pt x="35" y="99"/>
                    <a:pt x="35" y="99"/>
                  </a:cubicBezTo>
                  <a:cubicBezTo>
                    <a:pt x="35" y="100"/>
                    <a:pt x="35" y="100"/>
                    <a:pt x="35" y="100"/>
                  </a:cubicBezTo>
                  <a:cubicBezTo>
                    <a:pt x="35" y="100"/>
                    <a:pt x="35" y="100"/>
                    <a:pt x="35" y="100"/>
                  </a:cubicBezTo>
                  <a:cubicBezTo>
                    <a:pt x="34" y="102"/>
                    <a:pt x="32" y="104"/>
                    <a:pt x="30" y="104"/>
                  </a:cubicBezTo>
                  <a:cubicBezTo>
                    <a:pt x="29" y="104"/>
                    <a:pt x="28" y="104"/>
                    <a:pt x="27" y="104"/>
                  </a:cubicBezTo>
                  <a:cubicBezTo>
                    <a:pt x="25" y="104"/>
                    <a:pt x="23" y="108"/>
                    <a:pt x="24" y="110"/>
                  </a:cubicBezTo>
                  <a:cubicBezTo>
                    <a:pt x="25" y="112"/>
                    <a:pt x="25" y="113"/>
                    <a:pt x="26" y="115"/>
                  </a:cubicBezTo>
                  <a:cubicBezTo>
                    <a:pt x="26" y="115"/>
                    <a:pt x="27" y="116"/>
                    <a:pt x="27" y="116"/>
                  </a:cubicBezTo>
                  <a:cubicBezTo>
                    <a:pt x="28" y="118"/>
                    <a:pt x="31" y="117"/>
                    <a:pt x="32" y="115"/>
                  </a:cubicBezTo>
                  <a:cubicBezTo>
                    <a:pt x="33" y="113"/>
                    <a:pt x="33" y="111"/>
                    <a:pt x="35" y="110"/>
                  </a:cubicBezTo>
                  <a:cubicBezTo>
                    <a:pt x="36" y="109"/>
                    <a:pt x="38" y="110"/>
                    <a:pt x="40" y="110"/>
                  </a:cubicBezTo>
                  <a:cubicBezTo>
                    <a:pt x="40" y="110"/>
                    <a:pt x="41" y="110"/>
                    <a:pt x="41" y="110"/>
                  </a:cubicBezTo>
                  <a:cubicBezTo>
                    <a:pt x="44" y="109"/>
                    <a:pt x="45" y="105"/>
                    <a:pt x="44" y="102"/>
                  </a:cubicBezTo>
                  <a:cubicBezTo>
                    <a:pt x="43" y="101"/>
                    <a:pt x="41" y="100"/>
                    <a:pt x="40" y="98"/>
                  </a:cubicBezTo>
                  <a:cubicBezTo>
                    <a:pt x="40" y="97"/>
                    <a:pt x="40" y="96"/>
                    <a:pt x="41" y="95"/>
                  </a:cubicBezTo>
                  <a:cubicBezTo>
                    <a:pt x="42" y="94"/>
                    <a:pt x="43" y="94"/>
                    <a:pt x="44" y="94"/>
                  </a:cubicBezTo>
                  <a:cubicBezTo>
                    <a:pt x="44" y="94"/>
                    <a:pt x="45" y="94"/>
                    <a:pt x="45" y="94"/>
                  </a:cubicBezTo>
                  <a:cubicBezTo>
                    <a:pt x="46" y="94"/>
                    <a:pt x="46" y="95"/>
                    <a:pt x="45" y="96"/>
                  </a:cubicBezTo>
                  <a:cubicBezTo>
                    <a:pt x="45" y="97"/>
                    <a:pt x="44" y="98"/>
                    <a:pt x="45" y="99"/>
                  </a:cubicBezTo>
                  <a:cubicBezTo>
                    <a:pt x="45" y="101"/>
                    <a:pt x="47" y="103"/>
                    <a:pt x="48" y="105"/>
                  </a:cubicBezTo>
                  <a:cubicBezTo>
                    <a:pt x="49" y="106"/>
                    <a:pt x="51" y="107"/>
                    <a:pt x="52" y="108"/>
                  </a:cubicBezTo>
                  <a:cubicBezTo>
                    <a:pt x="53" y="109"/>
                    <a:pt x="56" y="108"/>
                    <a:pt x="56" y="107"/>
                  </a:cubicBezTo>
                  <a:cubicBezTo>
                    <a:pt x="59" y="103"/>
                    <a:pt x="61" y="99"/>
                    <a:pt x="63" y="96"/>
                  </a:cubicBezTo>
                  <a:cubicBezTo>
                    <a:pt x="64" y="95"/>
                    <a:pt x="64" y="94"/>
                    <a:pt x="66" y="94"/>
                  </a:cubicBezTo>
                  <a:cubicBezTo>
                    <a:pt x="67" y="93"/>
                    <a:pt x="69" y="93"/>
                    <a:pt x="71" y="93"/>
                  </a:cubicBezTo>
                  <a:cubicBezTo>
                    <a:pt x="74" y="93"/>
                    <a:pt x="75" y="91"/>
                    <a:pt x="77" y="90"/>
                  </a:cubicBezTo>
                  <a:cubicBezTo>
                    <a:pt x="77" y="90"/>
                    <a:pt x="78" y="91"/>
                    <a:pt x="79" y="91"/>
                  </a:cubicBezTo>
                  <a:cubicBezTo>
                    <a:pt x="80" y="91"/>
                    <a:pt x="82" y="91"/>
                    <a:pt x="82" y="90"/>
                  </a:cubicBezTo>
                  <a:cubicBezTo>
                    <a:pt x="83" y="88"/>
                    <a:pt x="83" y="85"/>
                    <a:pt x="85" y="83"/>
                  </a:cubicBezTo>
                  <a:cubicBezTo>
                    <a:pt x="85" y="83"/>
                    <a:pt x="86" y="83"/>
                    <a:pt x="86" y="82"/>
                  </a:cubicBezTo>
                  <a:cubicBezTo>
                    <a:pt x="86" y="83"/>
                    <a:pt x="86" y="83"/>
                    <a:pt x="86" y="83"/>
                  </a:cubicBezTo>
                  <a:cubicBezTo>
                    <a:pt x="87" y="84"/>
                    <a:pt x="87" y="85"/>
                    <a:pt x="87" y="86"/>
                  </a:cubicBezTo>
                  <a:cubicBezTo>
                    <a:pt x="88" y="88"/>
                    <a:pt x="89" y="88"/>
                    <a:pt x="90" y="88"/>
                  </a:cubicBezTo>
                  <a:cubicBezTo>
                    <a:pt x="95" y="85"/>
                    <a:pt x="97" y="80"/>
                    <a:pt x="95" y="76"/>
                  </a:cubicBezTo>
                  <a:cubicBezTo>
                    <a:pt x="93" y="72"/>
                    <a:pt x="92" y="69"/>
                    <a:pt x="92" y="65"/>
                  </a:cubicBezTo>
                  <a:cubicBezTo>
                    <a:pt x="93" y="59"/>
                    <a:pt x="92" y="54"/>
                    <a:pt x="90" y="49"/>
                  </a:cubicBezTo>
                  <a:cubicBezTo>
                    <a:pt x="89" y="47"/>
                    <a:pt x="90" y="45"/>
                    <a:pt x="92" y="44"/>
                  </a:cubicBezTo>
                  <a:cubicBezTo>
                    <a:pt x="93" y="43"/>
                    <a:pt x="94" y="41"/>
                    <a:pt x="94" y="39"/>
                  </a:cubicBezTo>
                  <a:cubicBezTo>
                    <a:pt x="94" y="37"/>
                    <a:pt x="94" y="35"/>
                    <a:pt x="94" y="34"/>
                  </a:cubicBezTo>
                  <a:cubicBezTo>
                    <a:pt x="94" y="28"/>
                    <a:pt x="92" y="23"/>
                    <a:pt x="89" y="18"/>
                  </a:cubicBezTo>
                  <a:cubicBezTo>
                    <a:pt x="86" y="12"/>
                    <a:pt x="82" y="8"/>
                    <a:pt x="80" y="2"/>
                  </a:cubicBezTo>
                  <a:cubicBezTo>
                    <a:pt x="79" y="1"/>
                    <a:pt x="76" y="0"/>
                    <a:pt x="75" y="1"/>
                  </a:cubicBezTo>
                  <a:cubicBezTo>
                    <a:pt x="71" y="6"/>
                    <a:pt x="68" y="11"/>
                    <a:pt x="71" y="17"/>
                  </a:cubicBezTo>
                  <a:cubicBezTo>
                    <a:pt x="70" y="20"/>
                    <a:pt x="69" y="23"/>
                    <a:pt x="73" y="25"/>
                  </a:cubicBezTo>
                  <a:cubicBezTo>
                    <a:pt x="73" y="25"/>
                    <a:pt x="73" y="26"/>
                    <a:pt x="73" y="27"/>
                  </a:cubicBezTo>
                  <a:cubicBezTo>
                    <a:pt x="74" y="35"/>
                    <a:pt x="75" y="43"/>
                    <a:pt x="70" y="51"/>
                  </a:cubicBezTo>
                  <a:cubicBezTo>
                    <a:pt x="69" y="52"/>
                    <a:pt x="69" y="54"/>
                    <a:pt x="69" y="55"/>
                  </a:cubicBezTo>
                  <a:cubicBezTo>
                    <a:pt x="67" y="60"/>
                    <a:pt x="64" y="62"/>
                    <a:pt x="59" y="64"/>
                  </a:cubicBezTo>
                  <a:cubicBezTo>
                    <a:pt x="58" y="64"/>
                    <a:pt x="57" y="63"/>
                    <a:pt x="56" y="62"/>
                  </a:cubicBezTo>
                  <a:cubicBezTo>
                    <a:pt x="56" y="61"/>
                    <a:pt x="56" y="61"/>
                    <a:pt x="56" y="60"/>
                  </a:cubicBezTo>
                  <a:cubicBezTo>
                    <a:pt x="56" y="58"/>
                    <a:pt x="55" y="57"/>
                    <a:pt x="54" y="58"/>
                  </a:cubicBezTo>
                  <a:cubicBezTo>
                    <a:pt x="53" y="58"/>
                    <a:pt x="52" y="59"/>
                    <a:pt x="52" y="60"/>
                  </a:cubicBezTo>
                  <a:cubicBezTo>
                    <a:pt x="51" y="61"/>
                    <a:pt x="52" y="62"/>
                    <a:pt x="52" y="64"/>
                  </a:cubicBezTo>
                  <a:cubicBezTo>
                    <a:pt x="52" y="65"/>
                    <a:pt x="52" y="67"/>
                    <a:pt x="52" y="68"/>
                  </a:cubicBezTo>
                  <a:cubicBezTo>
                    <a:pt x="50" y="72"/>
                    <a:pt x="49" y="76"/>
                    <a:pt x="48" y="80"/>
                  </a:cubicBezTo>
                  <a:cubicBezTo>
                    <a:pt x="48" y="81"/>
                    <a:pt x="47" y="81"/>
                    <a:pt x="46" y="81"/>
                  </a:cubicBezTo>
                  <a:cubicBezTo>
                    <a:pt x="43" y="81"/>
                    <a:pt x="40" y="81"/>
                    <a:pt x="37" y="82"/>
                  </a:cubicBezTo>
                  <a:cubicBezTo>
                    <a:pt x="34" y="83"/>
                    <a:pt x="30" y="84"/>
                    <a:pt x="26" y="84"/>
                  </a:cubicBezTo>
                  <a:cubicBezTo>
                    <a:pt x="24" y="84"/>
                    <a:pt x="23" y="85"/>
                    <a:pt x="21" y="87"/>
                  </a:cubicBezTo>
                  <a:cubicBezTo>
                    <a:pt x="18" y="92"/>
                    <a:pt x="14" y="96"/>
                    <a:pt x="9" y="100"/>
                  </a:cubicBezTo>
                  <a:cubicBezTo>
                    <a:pt x="9" y="101"/>
                    <a:pt x="9" y="102"/>
                    <a:pt x="8" y="103"/>
                  </a:cubicBezTo>
                  <a:cubicBezTo>
                    <a:pt x="8" y="104"/>
                    <a:pt x="8" y="105"/>
                    <a:pt x="7" y="106"/>
                  </a:cubicBezTo>
                  <a:cubicBezTo>
                    <a:pt x="6" y="108"/>
                    <a:pt x="4" y="110"/>
                    <a:pt x="2" y="112"/>
                  </a:cubicBezTo>
                  <a:cubicBezTo>
                    <a:pt x="1" y="113"/>
                    <a:pt x="0" y="115"/>
                    <a:pt x="0" y="117"/>
                  </a:cubicBezTo>
                  <a:cubicBezTo>
                    <a:pt x="0" y="119"/>
                    <a:pt x="1" y="120"/>
                    <a:pt x="3" y="122"/>
                  </a:cubicBezTo>
                  <a:cubicBezTo>
                    <a:pt x="3" y="122"/>
                    <a:pt x="3" y="122"/>
                    <a:pt x="3" y="122"/>
                  </a:cubicBezTo>
                  <a:cubicBezTo>
                    <a:pt x="3" y="122"/>
                    <a:pt x="3" y="122"/>
                    <a:pt x="3" y="122"/>
                  </a:cubicBezTo>
                  <a:cubicBezTo>
                    <a:pt x="3" y="122"/>
                    <a:pt x="3" y="122"/>
                    <a:pt x="3" y="122"/>
                  </a:cubicBezTo>
                  <a:cubicBezTo>
                    <a:pt x="3" y="122"/>
                    <a:pt x="3" y="121"/>
                    <a:pt x="4" y="121"/>
                  </a:cubicBezTo>
                  <a:cubicBezTo>
                    <a:pt x="5" y="121"/>
                    <a:pt x="7" y="121"/>
                    <a:pt x="7" y="123"/>
                  </a:cubicBezTo>
                  <a:cubicBezTo>
                    <a:pt x="7" y="124"/>
                    <a:pt x="6" y="125"/>
                    <a:pt x="5" y="126"/>
                  </a:cubicBezTo>
                  <a:cubicBezTo>
                    <a:pt x="5" y="126"/>
                    <a:pt x="5" y="126"/>
                    <a:pt x="5" y="126"/>
                  </a:cubicBezTo>
                  <a:cubicBezTo>
                    <a:pt x="5" y="126"/>
                    <a:pt x="5" y="126"/>
                    <a:pt x="5" y="127"/>
                  </a:cubicBezTo>
                  <a:cubicBezTo>
                    <a:pt x="5" y="126"/>
                    <a:pt x="5" y="126"/>
                    <a:pt x="5" y="126"/>
                  </a:cubicBezTo>
                  <a:cubicBezTo>
                    <a:pt x="7" y="130"/>
                    <a:pt x="8" y="134"/>
                    <a:pt x="10" y="138"/>
                  </a:cubicBezTo>
                  <a:cubicBezTo>
                    <a:pt x="10" y="140"/>
                    <a:pt x="15" y="141"/>
                    <a:pt x="17" y="140"/>
                  </a:cubicBezTo>
                  <a:close/>
                  <a:moveTo>
                    <a:pt x="76" y="6"/>
                  </a:moveTo>
                  <a:cubicBezTo>
                    <a:pt x="76" y="6"/>
                    <a:pt x="76" y="6"/>
                    <a:pt x="76" y="6"/>
                  </a:cubicBezTo>
                  <a:cubicBezTo>
                    <a:pt x="76" y="6"/>
                    <a:pt x="76" y="6"/>
                    <a:pt x="76" y="6"/>
                  </a:cubicBezTo>
                  <a:cubicBezTo>
                    <a:pt x="76" y="6"/>
                    <a:pt x="76" y="6"/>
                    <a:pt x="76" y="6"/>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5" name="Freeform 36"/>
            <p:cNvSpPr>
              <a:spLocks/>
            </p:cNvSpPr>
            <p:nvPr/>
          </p:nvSpPr>
          <p:spPr bwMode="auto">
            <a:xfrm>
              <a:off x="2730" y="330"/>
              <a:ext cx="124" cy="194"/>
            </a:xfrm>
            <a:custGeom>
              <a:avLst/>
              <a:gdLst>
                <a:gd name="T0" fmla="*/ 11 w 64"/>
                <a:gd name="T1" fmla="*/ 98 h 100"/>
                <a:gd name="T2" fmla="*/ 23 w 64"/>
                <a:gd name="T3" fmla="*/ 99 h 100"/>
                <a:gd name="T4" fmla="*/ 26 w 64"/>
                <a:gd name="T5" fmla="*/ 96 h 100"/>
                <a:gd name="T6" fmla="*/ 26 w 64"/>
                <a:gd name="T7" fmla="*/ 96 h 100"/>
                <a:gd name="T8" fmla="*/ 40 w 64"/>
                <a:gd name="T9" fmla="*/ 87 h 100"/>
                <a:gd name="T10" fmla="*/ 47 w 64"/>
                <a:gd name="T11" fmla="*/ 81 h 100"/>
                <a:gd name="T12" fmla="*/ 47 w 64"/>
                <a:gd name="T13" fmla="*/ 81 h 100"/>
                <a:gd name="T14" fmla="*/ 47 w 64"/>
                <a:gd name="T15" fmla="*/ 81 h 100"/>
                <a:gd name="T16" fmla="*/ 51 w 64"/>
                <a:gd name="T17" fmla="*/ 85 h 100"/>
                <a:gd name="T18" fmla="*/ 61 w 64"/>
                <a:gd name="T19" fmla="*/ 72 h 100"/>
                <a:gd name="T20" fmla="*/ 57 w 64"/>
                <a:gd name="T21" fmla="*/ 60 h 100"/>
                <a:gd name="T22" fmla="*/ 62 w 64"/>
                <a:gd name="T23" fmla="*/ 51 h 100"/>
                <a:gd name="T24" fmla="*/ 64 w 64"/>
                <a:gd name="T25" fmla="*/ 39 h 100"/>
                <a:gd name="T26" fmla="*/ 53 w 64"/>
                <a:gd name="T27" fmla="*/ 31 h 100"/>
                <a:gd name="T28" fmla="*/ 52 w 64"/>
                <a:gd name="T29" fmla="*/ 19 h 100"/>
                <a:gd name="T30" fmla="*/ 49 w 64"/>
                <a:gd name="T31" fmla="*/ 2 h 100"/>
                <a:gd name="T32" fmla="*/ 39 w 64"/>
                <a:gd name="T33" fmla="*/ 3 h 100"/>
                <a:gd name="T34" fmla="*/ 45 w 64"/>
                <a:gd name="T35" fmla="*/ 7 h 100"/>
                <a:gd name="T36" fmla="*/ 44 w 64"/>
                <a:gd name="T37" fmla="*/ 10 h 100"/>
                <a:gd name="T38" fmla="*/ 33 w 64"/>
                <a:gd name="T39" fmla="*/ 12 h 100"/>
                <a:gd name="T40" fmla="*/ 31 w 64"/>
                <a:gd name="T41" fmla="*/ 21 h 100"/>
                <a:gd name="T42" fmla="*/ 30 w 64"/>
                <a:gd name="T43" fmla="*/ 23 h 100"/>
                <a:gd name="T44" fmla="*/ 18 w 64"/>
                <a:gd name="T45" fmla="*/ 24 h 100"/>
                <a:gd name="T46" fmla="*/ 18 w 64"/>
                <a:gd name="T47" fmla="*/ 33 h 100"/>
                <a:gd name="T48" fmla="*/ 21 w 64"/>
                <a:gd name="T49" fmla="*/ 38 h 100"/>
                <a:gd name="T50" fmla="*/ 24 w 64"/>
                <a:gd name="T51" fmla="*/ 39 h 100"/>
                <a:gd name="T52" fmla="*/ 21 w 64"/>
                <a:gd name="T53" fmla="*/ 39 h 100"/>
                <a:gd name="T54" fmla="*/ 15 w 64"/>
                <a:gd name="T55" fmla="*/ 36 h 100"/>
                <a:gd name="T56" fmla="*/ 5 w 64"/>
                <a:gd name="T57" fmla="*/ 55 h 100"/>
                <a:gd name="T58" fmla="*/ 13 w 64"/>
                <a:gd name="T59" fmla="*/ 63 h 100"/>
                <a:gd name="T60" fmla="*/ 16 w 64"/>
                <a:gd name="T61" fmla="*/ 66 h 100"/>
                <a:gd name="T62" fmla="*/ 13 w 64"/>
                <a:gd name="T63" fmla="*/ 68 h 100"/>
                <a:gd name="T64" fmla="*/ 1 w 64"/>
                <a:gd name="T65" fmla="*/ 8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100">
                  <a:moveTo>
                    <a:pt x="7" y="96"/>
                  </a:moveTo>
                  <a:cubicBezTo>
                    <a:pt x="8" y="97"/>
                    <a:pt x="10" y="98"/>
                    <a:pt x="11" y="98"/>
                  </a:cubicBezTo>
                  <a:cubicBezTo>
                    <a:pt x="14" y="97"/>
                    <a:pt x="16" y="98"/>
                    <a:pt x="19" y="99"/>
                  </a:cubicBezTo>
                  <a:cubicBezTo>
                    <a:pt x="20" y="100"/>
                    <a:pt x="22" y="100"/>
                    <a:pt x="23" y="99"/>
                  </a:cubicBezTo>
                  <a:cubicBezTo>
                    <a:pt x="24" y="98"/>
                    <a:pt x="25" y="97"/>
                    <a:pt x="26" y="96"/>
                  </a:cubicBezTo>
                  <a:cubicBezTo>
                    <a:pt x="26" y="96"/>
                    <a:pt x="26" y="96"/>
                    <a:pt x="26" y="96"/>
                  </a:cubicBezTo>
                  <a:cubicBezTo>
                    <a:pt x="26" y="96"/>
                    <a:pt x="26" y="96"/>
                    <a:pt x="26" y="96"/>
                  </a:cubicBezTo>
                  <a:cubicBezTo>
                    <a:pt x="26" y="96"/>
                    <a:pt x="26" y="96"/>
                    <a:pt x="26" y="96"/>
                  </a:cubicBezTo>
                  <a:cubicBezTo>
                    <a:pt x="29" y="95"/>
                    <a:pt x="31" y="94"/>
                    <a:pt x="33" y="91"/>
                  </a:cubicBezTo>
                  <a:cubicBezTo>
                    <a:pt x="35" y="89"/>
                    <a:pt x="38" y="88"/>
                    <a:pt x="40" y="87"/>
                  </a:cubicBezTo>
                  <a:cubicBezTo>
                    <a:pt x="40" y="86"/>
                    <a:pt x="41" y="85"/>
                    <a:pt x="42" y="84"/>
                  </a:cubicBezTo>
                  <a:cubicBezTo>
                    <a:pt x="43" y="82"/>
                    <a:pt x="45" y="81"/>
                    <a:pt x="47" y="81"/>
                  </a:cubicBezTo>
                  <a:cubicBezTo>
                    <a:pt x="47" y="81"/>
                    <a:pt x="47" y="81"/>
                    <a:pt x="47" y="81"/>
                  </a:cubicBezTo>
                  <a:cubicBezTo>
                    <a:pt x="47" y="81"/>
                    <a:pt x="47" y="81"/>
                    <a:pt x="47" y="81"/>
                  </a:cubicBezTo>
                  <a:cubicBezTo>
                    <a:pt x="47" y="80"/>
                    <a:pt x="47" y="80"/>
                    <a:pt x="47" y="80"/>
                  </a:cubicBezTo>
                  <a:cubicBezTo>
                    <a:pt x="47" y="80"/>
                    <a:pt x="47" y="81"/>
                    <a:pt x="47" y="81"/>
                  </a:cubicBezTo>
                  <a:cubicBezTo>
                    <a:pt x="47" y="84"/>
                    <a:pt x="47" y="84"/>
                    <a:pt x="50" y="85"/>
                  </a:cubicBezTo>
                  <a:cubicBezTo>
                    <a:pt x="50" y="85"/>
                    <a:pt x="51" y="85"/>
                    <a:pt x="51" y="85"/>
                  </a:cubicBezTo>
                  <a:cubicBezTo>
                    <a:pt x="53" y="83"/>
                    <a:pt x="54" y="80"/>
                    <a:pt x="56" y="78"/>
                  </a:cubicBezTo>
                  <a:cubicBezTo>
                    <a:pt x="58" y="76"/>
                    <a:pt x="60" y="75"/>
                    <a:pt x="61" y="72"/>
                  </a:cubicBezTo>
                  <a:cubicBezTo>
                    <a:pt x="61" y="68"/>
                    <a:pt x="61" y="65"/>
                    <a:pt x="58" y="62"/>
                  </a:cubicBezTo>
                  <a:cubicBezTo>
                    <a:pt x="58" y="61"/>
                    <a:pt x="57" y="60"/>
                    <a:pt x="57" y="60"/>
                  </a:cubicBezTo>
                  <a:cubicBezTo>
                    <a:pt x="57" y="59"/>
                    <a:pt x="57" y="58"/>
                    <a:pt x="57" y="57"/>
                  </a:cubicBezTo>
                  <a:cubicBezTo>
                    <a:pt x="59" y="55"/>
                    <a:pt x="60" y="53"/>
                    <a:pt x="62" y="51"/>
                  </a:cubicBezTo>
                  <a:cubicBezTo>
                    <a:pt x="62" y="49"/>
                    <a:pt x="61" y="47"/>
                    <a:pt x="62" y="44"/>
                  </a:cubicBezTo>
                  <a:cubicBezTo>
                    <a:pt x="63" y="42"/>
                    <a:pt x="64" y="41"/>
                    <a:pt x="64" y="39"/>
                  </a:cubicBezTo>
                  <a:cubicBezTo>
                    <a:pt x="64" y="36"/>
                    <a:pt x="60" y="36"/>
                    <a:pt x="59" y="34"/>
                  </a:cubicBezTo>
                  <a:cubicBezTo>
                    <a:pt x="58" y="33"/>
                    <a:pt x="55" y="32"/>
                    <a:pt x="53" y="31"/>
                  </a:cubicBezTo>
                  <a:cubicBezTo>
                    <a:pt x="53" y="30"/>
                    <a:pt x="52" y="29"/>
                    <a:pt x="52" y="28"/>
                  </a:cubicBezTo>
                  <a:cubicBezTo>
                    <a:pt x="52" y="25"/>
                    <a:pt x="52" y="22"/>
                    <a:pt x="52" y="19"/>
                  </a:cubicBezTo>
                  <a:cubicBezTo>
                    <a:pt x="53" y="17"/>
                    <a:pt x="53" y="14"/>
                    <a:pt x="54" y="11"/>
                  </a:cubicBezTo>
                  <a:cubicBezTo>
                    <a:pt x="54" y="7"/>
                    <a:pt x="52" y="4"/>
                    <a:pt x="49" y="2"/>
                  </a:cubicBezTo>
                  <a:cubicBezTo>
                    <a:pt x="47" y="0"/>
                    <a:pt x="44" y="0"/>
                    <a:pt x="42" y="0"/>
                  </a:cubicBezTo>
                  <a:cubicBezTo>
                    <a:pt x="40" y="0"/>
                    <a:pt x="39" y="2"/>
                    <a:pt x="39" y="3"/>
                  </a:cubicBezTo>
                  <a:cubicBezTo>
                    <a:pt x="38" y="4"/>
                    <a:pt x="39" y="5"/>
                    <a:pt x="41" y="6"/>
                  </a:cubicBezTo>
                  <a:cubicBezTo>
                    <a:pt x="42" y="6"/>
                    <a:pt x="43" y="7"/>
                    <a:pt x="45" y="7"/>
                  </a:cubicBezTo>
                  <a:cubicBezTo>
                    <a:pt x="45" y="8"/>
                    <a:pt x="45" y="9"/>
                    <a:pt x="45" y="9"/>
                  </a:cubicBezTo>
                  <a:cubicBezTo>
                    <a:pt x="45" y="10"/>
                    <a:pt x="44" y="10"/>
                    <a:pt x="44" y="10"/>
                  </a:cubicBezTo>
                  <a:cubicBezTo>
                    <a:pt x="42" y="10"/>
                    <a:pt x="40" y="10"/>
                    <a:pt x="39" y="10"/>
                  </a:cubicBezTo>
                  <a:cubicBezTo>
                    <a:pt x="37" y="11"/>
                    <a:pt x="35" y="11"/>
                    <a:pt x="33" y="12"/>
                  </a:cubicBezTo>
                  <a:cubicBezTo>
                    <a:pt x="31" y="12"/>
                    <a:pt x="29" y="15"/>
                    <a:pt x="30" y="17"/>
                  </a:cubicBezTo>
                  <a:cubicBezTo>
                    <a:pt x="30" y="18"/>
                    <a:pt x="31" y="20"/>
                    <a:pt x="31" y="21"/>
                  </a:cubicBezTo>
                  <a:cubicBezTo>
                    <a:pt x="32" y="22"/>
                    <a:pt x="31" y="22"/>
                    <a:pt x="31" y="23"/>
                  </a:cubicBezTo>
                  <a:cubicBezTo>
                    <a:pt x="31" y="23"/>
                    <a:pt x="30" y="23"/>
                    <a:pt x="30" y="23"/>
                  </a:cubicBezTo>
                  <a:cubicBezTo>
                    <a:pt x="28" y="22"/>
                    <a:pt x="26" y="21"/>
                    <a:pt x="25" y="22"/>
                  </a:cubicBezTo>
                  <a:cubicBezTo>
                    <a:pt x="23" y="24"/>
                    <a:pt x="21" y="24"/>
                    <a:pt x="18" y="24"/>
                  </a:cubicBezTo>
                  <a:cubicBezTo>
                    <a:pt x="16" y="24"/>
                    <a:pt x="15" y="26"/>
                    <a:pt x="16" y="28"/>
                  </a:cubicBezTo>
                  <a:cubicBezTo>
                    <a:pt x="16" y="30"/>
                    <a:pt x="17" y="31"/>
                    <a:pt x="18" y="33"/>
                  </a:cubicBezTo>
                  <a:cubicBezTo>
                    <a:pt x="20" y="34"/>
                    <a:pt x="21" y="36"/>
                    <a:pt x="21" y="38"/>
                  </a:cubicBezTo>
                  <a:cubicBezTo>
                    <a:pt x="21" y="38"/>
                    <a:pt x="21" y="38"/>
                    <a:pt x="21" y="38"/>
                  </a:cubicBezTo>
                  <a:cubicBezTo>
                    <a:pt x="22" y="38"/>
                    <a:pt x="22" y="38"/>
                    <a:pt x="22" y="39"/>
                  </a:cubicBezTo>
                  <a:cubicBezTo>
                    <a:pt x="23" y="39"/>
                    <a:pt x="23" y="39"/>
                    <a:pt x="24" y="39"/>
                  </a:cubicBezTo>
                  <a:cubicBezTo>
                    <a:pt x="23" y="39"/>
                    <a:pt x="23" y="39"/>
                    <a:pt x="22" y="39"/>
                  </a:cubicBezTo>
                  <a:cubicBezTo>
                    <a:pt x="22" y="39"/>
                    <a:pt x="21" y="39"/>
                    <a:pt x="21" y="39"/>
                  </a:cubicBezTo>
                  <a:cubicBezTo>
                    <a:pt x="21" y="38"/>
                    <a:pt x="21" y="38"/>
                    <a:pt x="21" y="38"/>
                  </a:cubicBezTo>
                  <a:cubicBezTo>
                    <a:pt x="19" y="38"/>
                    <a:pt x="17" y="37"/>
                    <a:pt x="15" y="36"/>
                  </a:cubicBezTo>
                  <a:cubicBezTo>
                    <a:pt x="14" y="35"/>
                    <a:pt x="13" y="36"/>
                    <a:pt x="12" y="36"/>
                  </a:cubicBezTo>
                  <a:cubicBezTo>
                    <a:pt x="9" y="42"/>
                    <a:pt x="8" y="49"/>
                    <a:pt x="5" y="55"/>
                  </a:cubicBezTo>
                  <a:cubicBezTo>
                    <a:pt x="3" y="57"/>
                    <a:pt x="5" y="59"/>
                    <a:pt x="6" y="61"/>
                  </a:cubicBezTo>
                  <a:cubicBezTo>
                    <a:pt x="8" y="62"/>
                    <a:pt x="10" y="63"/>
                    <a:pt x="13" y="63"/>
                  </a:cubicBezTo>
                  <a:cubicBezTo>
                    <a:pt x="14" y="63"/>
                    <a:pt x="15" y="64"/>
                    <a:pt x="16" y="64"/>
                  </a:cubicBezTo>
                  <a:cubicBezTo>
                    <a:pt x="16" y="65"/>
                    <a:pt x="16" y="66"/>
                    <a:pt x="16" y="66"/>
                  </a:cubicBezTo>
                  <a:cubicBezTo>
                    <a:pt x="16" y="67"/>
                    <a:pt x="15" y="68"/>
                    <a:pt x="15" y="68"/>
                  </a:cubicBezTo>
                  <a:cubicBezTo>
                    <a:pt x="14" y="68"/>
                    <a:pt x="13" y="68"/>
                    <a:pt x="13" y="68"/>
                  </a:cubicBezTo>
                  <a:cubicBezTo>
                    <a:pt x="7" y="67"/>
                    <a:pt x="5" y="69"/>
                    <a:pt x="3" y="73"/>
                  </a:cubicBezTo>
                  <a:cubicBezTo>
                    <a:pt x="2" y="77"/>
                    <a:pt x="1" y="80"/>
                    <a:pt x="1" y="84"/>
                  </a:cubicBezTo>
                  <a:cubicBezTo>
                    <a:pt x="0" y="89"/>
                    <a:pt x="3" y="93"/>
                    <a:pt x="7" y="96"/>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6" name="Oval 37"/>
            <p:cNvSpPr>
              <a:spLocks noChangeArrowheads="1"/>
            </p:cNvSpPr>
            <p:nvPr/>
          </p:nvSpPr>
          <p:spPr bwMode="auto">
            <a:xfrm>
              <a:off x="2808" y="499"/>
              <a:ext cx="1" cy="1"/>
            </a:xfrm>
            <a:prstGeom prst="ellipse">
              <a:avLst/>
            </a:pr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7" name="Freeform 38"/>
            <p:cNvSpPr>
              <a:spLocks/>
            </p:cNvSpPr>
            <p:nvPr/>
          </p:nvSpPr>
          <p:spPr bwMode="auto">
            <a:xfrm>
              <a:off x="5602" y="2439"/>
              <a:ext cx="213" cy="212"/>
            </a:xfrm>
            <a:custGeom>
              <a:avLst/>
              <a:gdLst>
                <a:gd name="T0" fmla="*/ 104 w 110"/>
                <a:gd name="T1" fmla="*/ 83 h 109"/>
                <a:gd name="T2" fmla="*/ 104 w 110"/>
                <a:gd name="T3" fmla="*/ 83 h 109"/>
                <a:gd name="T4" fmla="*/ 101 w 110"/>
                <a:gd name="T5" fmla="*/ 81 h 109"/>
                <a:gd name="T6" fmla="*/ 101 w 110"/>
                <a:gd name="T7" fmla="*/ 80 h 109"/>
                <a:gd name="T8" fmla="*/ 100 w 110"/>
                <a:gd name="T9" fmla="*/ 79 h 109"/>
                <a:gd name="T10" fmla="*/ 101 w 110"/>
                <a:gd name="T11" fmla="*/ 78 h 109"/>
                <a:gd name="T12" fmla="*/ 101 w 110"/>
                <a:gd name="T13" fmla="*/ 80 h 109"/>
                <a:gd name="T14" fmla="*/ 101 w 110"/>
                <a:gd name="T15" fmla="*/ 80 h 109"/>
                <a:gd name="T16" fmla="*/ 104 w 110"/>
                <a:gd name="T17" fmla="*/ 83 h 109"/>
                <a:gd name="T18" fmla="*/ 104 w 110"/>
                <a:gd name="T19" fmla="*/ 83 h 109"/>
                <a:gd name="T20" fmla="*/ 107 w 110"/>
                <a:gd name="T21" fmla="*/ 84 h 109"/>
                <a:gd name="T22" fmla="*/ 108 w 110"/>
                <a:gd name="T23" fmla="*/ 84 h 109"/>
                <a:gd name="T24" fmla="*/ 110 w 110"/>
                <a:gd name="T25" fmla="*/ 81 h 109"/>
                <a:gd name="T26" fmla="*/ 103 w 110"/>
                <a:gd name="T27" fmla="*/ 71 h 109"/>
                <a:gd name="T28" fmla="*/ 101 w 110"/>
                <a:gd name="T29" fmla="*/ 70 h 109"/>
                <a:gd name="T30" fmla="*/ 97 w 110"/>
                <a:gd name="T31" fmla="*/ 72 h 109"/>
                <a:gd name="T32" fmla="*/ 96 w 110"/>
                <a:gd name="T33" fmla="*/ 74 h 109"/>
                <a:gd name="T34" fmla="*/ 92 w 110"/>
                <a:gd name="T35" fmla="*/ 74 h 109"/>
                <a:gd name="T36" fmla="*/ 90 w 110"/>
                <a:gd name="T37" fmla="*/ 68 h 109"/>
                <a:gd name="T38" fmla="*/ 86 w 110"/>
                <a:gd name="T39" fmla="*/ 65 h 109"/>
                <a:gd name="T40" fmla="*/ 82 w 110"/>
                <a:gd name="T41" fmla="*/ 64 h 109"/>
                <a:gd name="T42" fmla="*/ 81 w 110"/>
                <a:gd name="T43" fmla="*/ 62 h 109"/>
                <a:gd name="T44" fmla="*/ 81 w 110"/>
                <a:gd name="T45" fmla="*/ 56 h 109"/>
                <a:gd name="T46" fmla="*/ 82 w 110"/>
                <a:gd name="T47" fmla="*/ 53 h 109"/>
                <a:gd name="T48" fmla="*/ 75 w 110"/>
                <a:gd name="T49" fmla="*/ 45 h 109"/>
                <a:gd name="T50" fmla="*/ 73 w 110"/>
                <a:gd name="T51" fmla="*/ 43 h 109"/>
                <a:gd name="T52" fmla="*/ 67 w 110"/>
                <a:gd name="T53" fmla="*/ 40 h 109"/>
                <a:gd name="T54" fmla="*/ 64 w 110"/>
                <a:gd name="T55" fmla="*/ 39 h 109"/>
                <a:gd name="T56" fmla="*/ 58 w 110"/>
                <a:gd name="T57" fmla="*/ 34 h 109"/>
                <a:gd name="T58" fmla="*/ 50 w 110"/>
                <a:gd name="T59" fmla="*/ 29 h 109"/>
                <a:gd name="T60" fmla="*/ 46 w 110"/>
                <a:gd name="T61" fmla="*/ 26 h 109"/>
                <a:gd name="T62" fmla="*/ 41 w 110"/>
                <a:gd name="T63" fmla="*/ 20 h 109"/>
                <a:gd name="T64" fmla="*/ 25 w 110"/>
                <a:gd name="T65" fmla="*/ 6 h 109"/>
                <a:gd name="T66" fmla="*/ 19 w 110"/>
                <a:gd name="T67" fmla="*/ 3 h 109"/>
                <a:gd name="T68" fmla="*/ 5 w 110"/>
                <a:gd name="T69" fmla="*/ 0 h 109"/>
                <a:gd name="T70" fmla="*/ 1 w 110"/>
                <a:gd name="T71" fmla="*/ 1 h 109"/>
                <a:gd name="T72" fmla="*/ 0 w 110"/>
                <a:gd name="T73" fmla="*/ 5 h 109"/>
                <a:gd name="T74" fmla="*/ 3 w 110"/>
                <a:gd name="T75" fmla="*/ 9 h 109"/>
                <a:gd name="T76" fmla="*/ 13 w 110"/>
                <a:gd name="T77" fmla="*/ 18 h 109"/>
                <a:gd name="T78" fmla="*/ 19 w 110"/>
                <a:gd name="T79" fmla="*/ 23 h 109"/>
                <a:gd name="T80" fmla="*/ 23 w 110"/>
                <a:gd name="T81" fmla="*/ 28 h 109"/>
                <a:gd name="T82" fmla="*/ 32 w 110"/>
                <a:gd name="T83" fmla="*/ 38 h 109"/>
                <a:gd name="T84" fmla="*/ 35 w 110"/>
                <a:gd name="T85" fmla="*/ 42 h 109"/>
                <a:gd name="T86" fmla="*/ 37 w 110"/>
                <a:gd name="T87" fmla="*/ 49 h 109"/>
                <a:gd name="T88" fmla="*/ 40 w 110"/>
                <a:gd name="T89" fmla="*/ 53 h 109"/>
                <a:gd name="T90" fmla="*/ 49 w 110"/>
                <a:gd name="T91" fmla="*/ 67 h 109"/>
                <a:gd name="T92" fmla="*/ 52 w 110"/>
                <a:gd name="T93" fmla="*/ 74 h 109"/>
                <a:gd name="T94" fmla="*/ 56 w 110"/>
                <a:gd name="T95" fmla="*/ 81 h 109"/>
                <a:gd name="T96" fmla="*/ 66 w 110"/>
                <a:gd name="T97" fmla="*/ 91 h 109"/>
                <a:gd name="T98" fmla="*/ 77 w 110"/>
                <a:gd name="T99" fmla="*/ 101 h 109"/>
                <a:gd name="T100" fmla="*/ 85 w 110"/>
                <a:gd name="T101" fmla="*/ 108 h 109"/>
                <a:gd name="T102" fmla="*/ 89 w 110"/>
                <a:gd name="T103" fmla="*/ 109 h 109"/>
                <a:gd name="T104" fmla="*/ 101 w 110"/>
                <a:gd name="T105" fmla="*/ 109 h 109"/>
                <a:gd name="T106" fmla="*/ 102 w 110"/>
                <a:gd name="T107" fmla="*/ 97 h 109"/>
                <a:gd name="T108" fmla="*/ 104 w 110"/>
                <a:gd name="T109" fmla="*/ 8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 h="109">
                  <a:moveTo>
                    <a:pt x="104" y="83"/>
                  </a:moveTo>
                  <a:cubicBezTo>
                    <a:pt x="104" y="83"/>
                    <a:pt x="104" y="83"/>
                    <a:pt x="104" y="83"/>
                  </a:cubicBezTo>
                  <a:cubicBezTo>
                    <a:pt x="103" y="82"/>
                    <a:pt x="102" y="81"/>
                    <a:pt x="101" y="81"/>
                  </a:cubicBezTo>
                  <a:cubicBezTo>
                    <a:pt x="101" y="80"/>
                    <a:pt x="101" y="80"/>
                    <a:pt x="101" y="80"/>
                  </a:cubicBezTo>
                  <a:cubicBezTo>
                    <a:pt x="101" y="79"/>
                    <a:pt x="100" y="79"/>
                    <a:pt x="100" y="79"/>
                  </a:cubicBezTo>
                  <a:cubicBezTo>
                    <a:pt x="100" y="79"/>
                    <a:pt x="100" y="79"/>
                    <a:pt x="101" y="78"/>
                  </a:cubicBezTo>
                  <a:cubicBezTo>
                    <a:pt x="101" y="79"/>
                    <a:pt x="101" y="79"/>
                    <a:pt x="101" y="80"/>
                  </a:cubicBezTo>
                  <a:cubicBezTo>
                    <a:pt x="101" y="80"/>
                    <a:pt x="101" y="80"/>
                    <a:pt x="101" y="80"/>
                  </a:cubicBezTo>
                  <a:cubicBezTo>
                    <a:pt x="102" y="81"/>
                    <a:pt x="103" y="82"/>
                    <a:pt x="104" y="83"/>
                  </a:cubicBezTo>
                  <a:cubicBezTo>
                    <a:pt x="104" y="83"/>
                    <a:pt x="104" y="83"/>
                    <a:pt x="104" y="83"/>
                  </a:cubicBezTo>
                  <a:cubicBezTo>
                    <a:pt x="105" y="83"/>
                    <a:pt x="106" y="84"/>
                    <a:pt x="107" y="84"/>
                  </a:cubicBezTo>
                  <a:cubicBezTo>
                    <a:pt x="107" y="84"/>
                    <a:pt x="108" y="84"/>
                    <a:pt x="108" y="84"/>
                  </a:cubicBezTo>
                  <a:cubicBezTo>
                    <a:pt x="109" y="83"/>
                    <a:pt x="110" y="82"/>
                    <a:pt x="110" y="81"/>
                  </a:cubicBezTo>
                  <a:cubicBezTo>
                    <a:pt x="107" y="77"/>
                    <a:pt x="105" y="74"/>
                    <a:pt x="103" y="71"/>
                  </a:cubicBezTo>
                  <a:cubicBezTo>
                    <a:pt x="103" y="70"/>
                    <a:pt x="101" y="70"/>
                    <a:pt x="101" y="70"/>
                  </a:cubicBezTo>
                  <a:cubicBezTo>
                    <a:pt x="99" y="71"/>
                    <a:pt x="98" y="71"/>
                    <a:pt x="97" y="72"/>
                  </a:cubicBezTo>
                  <a:cubicBezTo>
                    <a:pt x="97" y="73"/>
                    <a:pt x="96" y="74"/>
                    <a:pt x="96" y="74"/>
                  </a:cubicBezTo>
                  <a:cubicBezTo>
                    <a:pt x="95" y="76"/>
                    <a:pt x="93" y="75"/>
                    <a:pt x="92" y="74"/>
                  </a:cubicBezTo>
                  <a:cubicBezTo>
                    <a:pt x="91" y="72"/>
                    <a:pt x="90" y="70"/>
                    <a:pt x="90" y="68"/>
                  </a:cubicBezTo>
                  <a:cubicBezTo>
                    <a:pt x="89" y="66"/>
                    <a:pt x="88" y="65"/>
                    <a:pt x="86" y="65"/>
                  </a:cubicBezTo>
                  <a:cubicBezTo>
                    <a:pt x="85" y="64"/>
                    <a:pt x="83" y="64"/>
                    <a:pt x="82" y="64"/>
                  </a:cubicBezTo>
                  <a:cubicBezTo>
                    <a:pt x="82" y="63"/>
                    <a:pt x="81" y="62"/>
                    <a:pt x="81" y="62"/>
                  </a:cubicBezTo>
                  <a:cubicBezTo>
                    <a:pt x="82" y="60"/>
                    <a:pt x="80" y="58"/>
                    <a:pt x="81" y="56"/>
                  </a:cubicBezTo>
                  <a:cubicBezTo>
                    <a:pt x="82" y="55"/>
                    <a:pt x="82" y="54"/>
                    <a:pt x="82" y="53"/>
                  </a:cubicBezTo>
                  <a:cubicBezTo>
                    <a:pt x="80" y="50"/>
                    <a:pt x="76" y="49"/>
                    <a:pt x="75" y="45"/>
                  </a:cubicBezTo>
                  <a:cubicBezTo>
                    <a:pt x="75" y="44"/>
                    <a:pt x="74" y="44"/>
                    <a:pt x="73" y="43"/>
                  </a:cubicBezTo>
                  <a:cubicBezTo>
                    <a:pt x="71" y="42"/>
                    <a:pt x="69" y="41"/>
                    <a:pt x="67" y="40"/>
                  </a:cubicBezTo>
                  <a:cubicBezTo>
                    <a:pt x="66" y="40"/>
                    <a:pt x="65" y="39"/>
                    <a:pt x="64" y="39"/>
                  </a:cubicBezTo>
                  <a:cubicBezTo>
                    <a:pt x="63" y="36"/>
                    <a:pt x="60" y="36"/>
                    <a:pt x="58" y="34"/>
                  </a:cubicBezTo>
                  <a:cubicBezTo>
                    <a:pt x="56" y="32"/>
                    <a:pt x="53" y="30"/>
                    <a:pt x="50" y="29"/>
                  </a:cubicBezTo>
                  <a:cubicBezTo>
                    <a:pt x="49" y="29"/>
                    <a:pt x="47" y="27"/>
                    <a:pt x="46" y="26"/>
                  </a:cubicBezTo>
                  <a:cubicBezTo>
                    <a:pt x="45" y="23"/>
                    <a:pt x="43" y="22"/>
                    <a:pt x="41" y="20"/>
                  </a:cubicBezTo>
                  <a:cubicBezTo>
                    <a:pt x="34" y="17"/>
                    <a:pt x="29" y="13"/>
                    <a:pt x="25" y="6"/>
                  </a:cubicBezTo>
                  <a:cubicBezTo>
                    <a:pt x="24" y="4"/>
                    <a:pt x="21" y="3"/>
                    <a:pt x="19" y="3"/>
                  </a:cubicBezTo>
                  <a:cubicBezTo>
                    <a:pt x="14" y="3"/>
                    <a:pt x="9" y="2"/>
                    <a:pt x="5" y="0"/>
                  </a:cubicBezTo>
                  <a:cubicBezTo>
                    <a:pt x="4" y="0"/>
                    <a:pt x="3" y="0"/>
                    <a:pt x="1" y="1"/>
                  </a:cubicBezTo>
                  <a:cubicBezTo>
                    <a:pt x="0" y="1"/>
                    <a:pt x="0" y="3"/>
                    <a:pt x="0" y="5"/>
                  </a:cubicBezTo>
                  <a:cubicBezTo>
                    <a:pt x="1" y="6"/>
                    <a:pt x="2" y="8"/>
                    <a:pt x="3" y="9"/>
                  </a:cubicBezTo>
                  <a:cubicBezTo>
                    <a:pt x="6" y="13"/>
                    <a:pt x="9" y="16"/>
                    <a:pt x="13" y="18"/>
                  </a:cubicBezTo>
                  <a:cubicBezTo>
                    <a:pt x="16" y="19"/>
                    <a:pt x="18" y="21"/>
                    <a:pt x="19" y="23"/>
                  </a:cubicBezTo>
                  <a:cubicBezTo>
                    <a:pt x="20" y="25"/>
                    <a:pt x="22" y="26"/>
                    <a:pt x="23" y="28"/>
                  </a:cubicBezTo>
                  <a:cubicBezTo>
                    <a:pt x="26" y="32"/>
                    <a:pt x="29" y="35"/>
                    <a:pt x="32" y="38"/>
                  </a:cubicBezTo>
                  <a:cubicBezTo>
                    <a:pt x="33" y="39"/>
                    <a:pt x="34" y="41"/>
                    <a:pt x="35" y="42"/>
                  </a:cubicBezTo>
                  <a:cubicBezTo>
                    <a:pt x="36" y="44"/>
                    <a:pt x="36" y="47"/>
                    <a:pt x="37" y="49"/>
                  </a:cubicBezTo>
                  <a:cubicBezTo>
                    <a:pt x="38" y="51"/>
                    <a:pt x="39" y="52"/>
                    <a:pt x="40" y="53"/>
                  </a:cubicBezTo>
                  <a:cubicBezTo>
                    <a:pt x="44" y="57"/>
                    <a:pt x="47" y="61"/>
                    <a:pt x="49" y="67"/>
                  </a:cubicBezTo>
                  <a:cubicBezTo>
                    <a:pt x="50" y="69"/>
                    <a:pt x="51" y="71"/>
                    <a:pt x="52" y="74"/>
                  </a:cubicBezTo>
                  <a:cubicBezTo>
                    <a:pt x="53" y="76"/>
                    <a:pt x="54" y="78"/>
                    <a:pt x="56" y="81"/>
                  </a:cubicBezTo>
                  <a:cubicBezTo>
                    <a:pt x="59" y="84"/>
                    <a:pt x="63" y="87"/>
                    <a:pt x="66" y="91"/>
                  </a:cubicBezTo>
                  <a:cubicBezTo>
                    <a:pt x="69" y="95"/>
                    <a:pt x="73" y="98"/>
                    <a:pt x="77" y="101"/>
                  </a:cubicBezTo>
                  <a:cubicBezTo>
                    <a:pt x="80" y="103"/>
                    <a:pt x="83" y="105"/>
                    <a:pt x="85" y="108"/>
                  </a:cubicBezTo>
                  <a:cubicBezTo>
                    <a:pt x="86" y="109"/>
                    <a:pt x="88" y="109"/>
                    <a:pt x="89" y="109"/>
                  </a:cubicBezTo>
                  <a:cubicBezTo>
                    <a:pt x="93" y="109"/>
                    <a:pt x="97" y="108"/>
                    <a:pt x="101" y="109"/>
                  </a:cubicBezTo>
                  <a:cubicBezTo>
                    <a:pt x="102" y="105"/>
                    <a:pt x="102" y="101"/>
                    <a:pt x="102" y="97"/>
                  </a:cubicBezTo>
                  <a:cubicBezTo>
                    <a:pt x="102" y="92"/>
                    <a:pt x="104" y="88"/>
                    <a:pt x="104" y="83"/>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8" name="Freeform 39"/>
            <p:cNvSpPr>
              <a:spLocks/>
            </p:cNvSpPr>
            <p:nvPr/>
          </p:nvSpPr>
          <p:spPr bwMode="auto">
            <a:xfrm>
              <a:off x="5797" y="2651"/>
              <a:ext cx="2" cy="1"/>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1"/>
                  </a:cubicBezTo>
                  <a:cubicBezTo>
                    <a:pt x="0" y="1"/>
                    <a:pt x="0" y="1"/>
                    <a:pt x="1" y="1"/>
                  </a:cubicBezTo>
                  <a:cubicBezTo>
                    <a:pt x="1" y="0"/>
                    <a:pt x="1" y="0"/>
                    <a:pt x="1" y="0"/>
                  </a:cubicBezTo>
                  <a:cubicBezTo>
                    <a:pt x="1" y="0"/>
                    <a:pt x="0" y="0"/>
                    <a:pt x="0"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 name="Freeform 40"/>
            <p:cNvSpPr>
              <a:spLocks/>
            </p:cNvSpPr>
            <p:nvPr/>
          </p:nvSpPr>
          <p:spPr bwMode="auto">
            <a:xfrm>
              <a:off x="2119" y="580"/>
              <a:ext cx="180" cy="138"/>
            </a:xfrm>
            <a:custGeom>
              <a:avLst/>
              <a:gdLst>
                <a:gd name="T0" fmla="*/ 6 w 93"/>
                <a:gd name="T1" fmla="*/ 60 h 71"/>
                <a:gd name="T2" fmla="*/ 6 w 93"/>
                <a:gd name="T3" fmla="*/ 69 h 71"/>
                <a:gd name="T4" fmla="*/ 8 w 93"/>
                <a:gd name="T5" fmla="*/ 71 h 71"/>
                <a:gd name="T6" fmla="*/ 20 w 93"/>
                <a:gd name="T7" fmla="*/ 68 h 71"/>
                <a:gd name="T8" fmla="*/ 19 w 93"/>
                <a:gd name="T9" fmla="*/ 67 h 71"/>
                <a:gd name="T10" fmla="*/ 20 w 93"/>
                <a:gd name="T11" fmla="*/ 67 h 71"/>
                <a:gd name="T12" fmla="*/ 20 w 93"/>
                <a:gd name="T13" fmla="*/ 67 h 71"/>
                <a:gd name="T14" fmla="*/ 20 w 93"/>
                <a:gd name="T15" fmla="*/ 68 h 71"/>
                <a:gd name="T16" fmla="*/ 24 w 93"/>
                <a:gd name="T17" fmla="*/ 70 h 71"/>
                <a:gd name="T18" fmla="*/ 29 w 93"/>
                <a:gd name="T19" fmla="*/ 68 h 71"/>
                <a:gd name="T20" fmla="*/ 32 w 93"/>
                <a:gd name="T21" fmla="*/ 65 h 71"/>
                <a:gd name="T22" fmla="*/ 36 w 93"/>
                <a:gd name="T23" fmla="*/ 60 h 71"/>
                <a:gd name="T24" fmla="*/ 45 w 93"/>
                <a:gd name="T25" fmla="*/ 55 h 71"/>
                <a:gd name="T26" fmla="*/ 49 w 93"/>
                <a:gd name="T27" fmla="*/ 53 h 71"/>
                <a:gd name="T28" fmla="*/ 54 w 93"/>
                <a:gd name="T29" fmla="*/ 48 h 71"/>
                <a:gd name="T30" fmla="*/ 58 w 93"/>
                <a:gd name="T31" fmla="*/ 46 h 71"/>
                <a:gd name="T32" fmla="*/ 70 w 93"/>
                <a:gd name="T33" fmla="*/ 43 h 71"/>
                <a:gd name="T34" fmla="*/ 74 w 93"/>
                <a:gd name="T35" fmla="*/ 43 h 71"/>
                <a:gd name="T36" fmla="*/ 74 w 93"/>
                <a:gd name="T37" fmla="*/ 43 h 71"/>
                <a:gd name="T38" fmla="*/ 74 w 93"/>
                <a:gd name="T39" fmla="*/ 43 h 71"/>
                <a:gd name="T40" fmla="*/ 74 w 93"/>
                <a:gd name="T41" fmla="*/ 43 h 71"/>
                <a:gd name="T42" fmla="*/ 81 w 93"/>
                <a:gd name="T43" fmla="*/ 40 h 71"/>
                <a:gd name="T44" fmla="*/ 86 w 93"/>
                <a:gd name="T45" fmla="*/ 40 h 71"/>
                <a:gd name="T46" fmla="*/ 93 w 93"/>
                <a:gd name="T47" fmla="*/ 38 h 71"/>
                <a:gd name="T48" fmla="*/ 92 w 93"/>
                <a:gd name="T49" fmla="*/ 21 h 71"/>
                <a:gd name="T50" fmla="*/ 88 w 93"/>
                <a:gd name="T51" fmla="*/ 13 h 71"/>
                <a:gd name="T52" fmla="*/ 83 w 93"/>
                <a:gd name="T53" fmla="*/ 12 h 71"/>
                <a:gd name="T54" fmla="*/ 75 w 93"/>
                <a:gd name="T55" fmla="*/ 8 h 71"/>
                <a:gd name="T56" fmla="*/ 70 w 93"/>
                <a:gd name="T57" fmla="*/ 5 h 71"/>
                <a:gd name="T58" fmla="*/ 60 w 93"/>
                <a:gd name="T59" fmla="*/ 0 h 71"/>
                <a:gd name="T60" fmla="*/ 49 w 93"/>
                <a:gd name="T61" fmla="*/ 1 h 71"/>
                <a:gd name="T62" fmla="*/ 44 w 93"/>
                <a:gd name="T63" fmla="*/ 1 h 71"/>
                <a:gd name="T64" fmla="*/ 41 w 93"/>
                <a:gd name="T65" fmla="*/ 4 h 71"/>
                <a:gd name="T66" fmla="*/ 40 w 93"/>
                <a:gd name="T67" fmla="*/ 11 h 71"/>
                <a:gd name="T68" fmla="*/ 37 w 93"/>
                <a:gd name="T69" fmla="*/ 16 h 71"/>
                <a:gd name="T70" fmla="*/ 26 w 93"/>
                <a:gd name="T71" fmla="*/ 25 h 71"/>
                <a:gd name="T72" fmla="*/ 23 w 93"/>
                <a:gd name="T73" fmla="*/ 30 h 71"/>
                <a:gd name="T74" fmla="*/ 22 w 93"/>
                <a:gd name="T75" fmla="*/ 32 h 71"/>
                <a:gd name="T76" fmla="*/ 5 w 93"/>
                <a:gd name="T77" fmla="*/ 45 h 71"/>
                <a:gd name="T78" fmla="*/ 1 w 93"/>
                <a:gd name="T79" fmla="*/ 48 h 71"/>
                <a:gd name="T80" fmla="*/ 4 w 93"/>
                <a:gd name="T81" fmla="*/ 53 h 71"/>
                <a:gd name="T82" fmla="*/ 6 w 93"/>
                <a:gd name="T8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 h="71">
                  <a:moveTo>
                    <a:pt x="6" y="60"/>
                  </a:moveTo>
                  <a:cubicBezTo>
                    <a:pt x="6" y="63"/>
                    <a:pt x="6" y="66"/>
                    <a:pt x="6" y="69"/>
                  </a:cubicBezTo>
                  <a:cubicBezTo>
                    <a:pt x="6" y="70"/>
                    <a:pt x="7" y="71"/>
                    <a:pt x="8" y="71"/>
                  </a:cubicBezTo>
                  <a:cubicBezTo>
                    <a:pt x="12" y="71"/>
                    <a:pt x="16" y="70"/>
                    <a:pt x="20" y="68"/>
                  </a:cubicBezTo>
                  <a:cubicBezTo>
                    <a:pt x="20" y="67"/>
                    <a:pt x="19" y="67"/>
                    <a:pt x="19" y="67"/>
                  </a:cubicBezTo>
                  <a:cubicBezTo>
                    <a:pt x="20" y="67"/>
                    <a:pt x="20" y="67"/>
                    <a:pt x="20" y="67"/>
                  </a:cubicBezTo>
                  <a:cubicBezTo>
                    <a:pt x="20" y="67"/>
                    <a:pt x="20" y="67"/>
                    <a:pt x="20" y="67"/>
                  </a:cubicBezTo>
                  <a:cubicBezTo>
                    <a:pt x="20" y="68"/>
                    <a:pt x="20" y="68"/>
                    <a:pt x="20" y="68"/>
                  </a:cubicBezTo>
                  <a:cubicBezTo>
                    <a:pt x="21" y="69"/>
                    <a:pt x="22" y="70"/>
                    <a:pt x="24" y="70"/>
                  </a:cubicBezTo>
                  <a:cubicBezTo>
                    <a:pt x="26" y="70"/>
                    <a:pt x="28" y="70"/>
                    <a:pt x="29" y="68"/>
                  </a:cubicBezTo>
                  <a:cubicBezTo>
                    <a:pt x="30" y="67"/>
                    <a:pt x="31" y="66"/>
                    <a:pt x="32" y="65"/>
                  </a:cubicBezTo>
                  <a:cubicBezTo>
                    <a:pt x="34" y="64"/>
                    <a:pt x="35" y="62"/>
                    <a:pt x="36" y="60"/>
                  </a:cubicBezTo>
                  <a:cubicBezTo>
                    <a:pt x="38" y="57"/>
                    <a:pt x="41" y="55"/>
                    <a:pt x="45" y="55"/>
                  </a:cubicBezTo>
                  <a:cubicBezTo>
                    <a:pt x="46" y="55"/>
                    <a:pt x="48" y="54"/>
                    <a:pt x="49" y="53"/>
                  </a:cubicBezTo>
                  <a:cubicBezTo>
                    <a:pt x="51" y="51"/>
                    <a:pt x="52" y="49"/>
                    <a:pt x="54" y="48"/>
                  </a:cubicBezTo>
                  <a:cubicBezTo>
                    <a:pt x="55" y="47"/>
                    <a:pt x="57" y="46"/>
                    <a:pt x="58" y="46"/>
                  </a:cubicBezTo>
                  <a:cubicBezTo>
                    <a:pt x="62" y="46"/>
                    <a:pt x="66" y="44"/>
                    <a:pt x="70" y="43"/>
                  </a:cubicBezTo>
                  <a:cubicBezTo>
                    <a:pt x="71" y="43"/>
                    <a:pt x="73" y="43"/>
                    <a:pt x="74" y="43"/>
                  </a:cubicBezTo>
                  <a:cubicBezTo>
                    <a:pt x="74" y="43"/>
                    <a:pt x="74" y="43"/>
                    <a:pt x="74" y="43"/>
                  </a:cubicBezTo>
                  <a:cubicBezTo>
                    <a:pt x="74" y="43"/>
                    <a:pt x="74" y="43"/>
                    <a:pt x="74" y="43"/>
                  </a:cubicBezTo>
                  <a:cubicBezTo>
                    <a:pt x="74" y="43"/>
                    <a:pt x="74" y="43"/>
                    <a:pt x="74" y="43"/>
                  </a:cubicBezTo>
                  <a:cubicBezTo>
                    <a:pt x="76" y="41"/>
                    <a:pt x="78" y="41"/>
                    <a:pt x="81" y="40"/>
                  </a:cubicBezTo>
                  <a:cubicBezTo>
                    <a:pt x="82" y="40"/>
                    <a:pt x="84" y="40"/>
                    <a:pt x="86" y="40"/>
                  </a:cubicBezTo>
                  <a:cubicBezTo>
                    <a:pt x="88" y="39"/>
                    <a:pt x="90" y="38"/>
                    <a:pt x="93" y="38"/>
                  </a:cubicBezTo>
                  <a:cubicBezTo>
                    <a:pt x="93" y="32"/>
                    <a:pt x="93" y="27"/>
                    <a:pt x="92" y="21"/>
                  </a:cubicBezTo>
                  <a:cubicBezTo>
                    <a:pt x="92" y="18"/>
                    <a:pt x="90" y="15"/>
                    <a:pt x="88" y="13"/>
                  </a:cubicBezTo>
                  <a:cubicBezTo>
                    <a:pt x="87" y="12"/>
                    <a:pt x="85" y="11"/>
                    <a:pt x="83" y="12"/>
                  </a:cubicBezTo>
                  <a:cubicBezTo>
                    <a:pt x="80" y="12"/>
                    <a:pt x="77" y="11"/>
                    <a:pt x="75" y="8"/>
                  </a:cubicBezTo>
                  <a:cubicBezTo>
                    <a:pt x="73" y="7"/>
                    <a:pt x="71" y="6"/>
                    <a:pt x="70" y="5"/>
                  </a:cubicBezTo>
                  <a:cubicBezTo>
                    <a:pt x="68" y="1"/>
                    <a:pt x="64" y="0"/>
                    <a:pt x="60" y="0"/>
                  </a:cubicBezTo>
                  <a:cubicBezTo>
                    <a:pt x="56" y="1"/>
                    <a:pt x="53" y="1"/>
                    <a:pt x="49" y="1"/>
                  </a:cubicBezTo>
                  <a:cubicBezTo>
                    <a:pt x="48" y="1"/>
                    <a:pt x="46" y="1"/>
                    <a:pt x="44" y="1"/>
                  </a:cubicBezTo>
                  <a:cubicBezTo>
                    <a:pt x="42" y="2"/>
                    <a:pt x="41" y="3"/>
                    <a:pt x="41" y="4"/>
                  </a:cubicBezTo>
                  <a:cubicBezTo>
                    <a:pt x="40" y="6"/>
                    <a:pt x="40" y="9"/>
                    <a:pt x="40" y="11"/>
                  </a:cubicBezTo>
                  <a:cubicBezTo>
                    <a:pt x="40" y="13"/>
                    <a:pt x="39" y="15"/>
                    <a:pt x="37" y="16"/>
                  </a:cubicBezTo>
                  <a:cubicBezTo>
                    <a:pt x="33" y="19"/>
                    <a:pt x="30" y="22"/>
                    <a:pt x="26" y="25"/>
                  </a:cubicBezTo>
                  <a:cubicBezTo>
                    <a:pt x="24" y="26"/>
                    <a:pt x="23" y="28"/>
                    <a:pt x="23" y="30"/>
                  </a:cubicBezTo>
                  <a:cubicBezTo>
                    <a:pt x="23" y="31"/>
                    <a:pt x="22" y="32"/>
                    <a:pt x="22" y="32"/>
                  </a:cubicBezTo>
                  <a:cubicBezTo>
                    <a:pt x="15" y="36"/>
                    <a:pt x="10" y="41"/>
                    <a:pt x="5" y="45"/>
                  </a:cubicBezTo>
                  <a:cubicBezTo>
                    <a:pt x="4" y="46"/>
                    <a:pt x="2" y="47"/>
                    <a:pt x="1" y="48"/>
                  </a:cubicBezTo>
                  <a:cubicBezTo>
                    <a:pt x="0" y="50"/>
                    <a:pt x="3" y="51"/>
                    <a:pt x="4" y="53"/>
                  </a:cubicBezTo>
                  <a:cubicBezTo>
                    <a:pt x="5" y="55"/>
                    <a:pt x="6" y="57"/>
                    <a:pt x="6" y="6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0" name="Freeform 41"/>
            <p:cNvSpPr>
              <a:spLocks/>
            </p:cNvSpPr>
            <p:nvPr/>
          </p:nvSpPr>
          <p:spPr bwMode="auto">
            <a:xfrm>
              <a:off x="3751" y="1351"/>
              <a:ext cx="135" cy="213"/>
            </a:xfrm>
            <a:custGeom>
              <a:avLst/>
              <a:gdLst>
                <a:gd name="T0" fmla="*/ 4 w 70"/>
                <a:gd name="T1" fmla="*/ 26 h 110"/>
                <a:gd name="T2" fmla="*/ 6 w 70"/>
                <a:gd name="T3" fmla="*/ 33 h 110"/>
                <a:gd name="T4" fmla="*/ 6 w 70"/>
                <a:gd name="T5" fmla="*/ 37 h 110"/>
                <a:gd name="T6" fmla="*/ 11 w 70"/>
                <a:gd name="T7" fmla="*/ 39 h 110"/>
                <a:gd name="T8" fmla="*/ 13 w 70"/>
                <a:gd name="T9" fmla="*/ 41 h 110"/>
                <a:gd name="T10" fmla="*/ 15 w 70"/>
                <a:gd name="T11" fmla="*/ 50 h 110"/>
                <a:gd name="T12" fmla="*/ 22 w 70"/>
                <a:gd name="T13" fmla="*/ 50 h 110"/>
                <a:gd name="T14" fmla="*/ 26 w 70"/>
                <a:gd name="T15" fmla="*/ 57 h 110"/>
                <a:gd name="T16" fmla="*/ 19 w 70"/>
                <a:gd name="T17" fmla="*/ 68 h 110"/>
                <a:gd name="T18" fmla="*/ 16 w 70"/>
                <a:gd name="T19" fmla="*/ 69 h 110"/>
                <a:gd name="T20" fmla="*/ 18 w 70"/>
                <a:gd name="T21" fmla="*/ 81 h 110"/>
                <a:gd name="T22" fmla="*/ 12 w 70"/>
                <a:gd name="T23" fmla="*/ 86 h 110"/>
                <a:gd name="T24" fmla="*/ 13 w 70"/>
                <a:gd name="T25" fmla="*/ 89 h 110"/>
                <a:gd name="T26" fmla="*/ 26 w 70"/>
                <a:gd name="T27" fmla="*/ 94 h 110"/>
                <a:gd name="T28" fmla="*/ 16 w 70"/>
                <a:gd name="T29" fmla="*/ 99 h 110"/>
                <a:gd name="T30" fmla="*/ 8 w 70"/>
                <a:gd name="T31" fmla="*/ 109 h 110"/>
                <a:gd name="T32" fmla="*/ 12 w 70"/>
                <a:gd name="T33" fmla="*/ 109 h 110"/>
                <a:gd name="T34" fmla="*/ 27 w 70"/>
                <a:gd name="T35" fmla="*/ 104 h 110"/>
                <a:gd name="T36" fmla="*/ 43 w 70"/>
                <a:gd name="T37" fmla="*/ 102 h 110"/>
                <a:gd name="T38" fmla="*/ 67 w 70"/>
                <a:gd name="T39" fmla="*/ 95 h 110"/>
                <a:gd name="T40" fmla="*/ 64 w 70"/>
                <a:gd name="T41" fmla="*/ 91 h 110"/>
                <a:gd name="T42" fmla="*/ 68 w 70"/>
                <a:gd name="T43" fmla="*/ 82 h 110"/>
                <a:gd name="T44" fmla="*/ 57 w 70"/>
                <a:gd name="T45" fmla="*/ 71 h 110"/>
                <a:gd name="T46" fmla="*/ 56 w 70"/>
                <a:gd name="T47" fmla="*/ 71 h 110"/>
                <a:gd name="T48" fmla="*/ 57 w 70"/>
                <a:gd name="T49" fmla="*/ 71 h 110"/>
                <a:gd name="T50" fmla="*/ 52 w 70"/>
                <a:gd name="T51" fmla="*/ 58 h 110"/>
                <a:gd name="T52" fmla="*/ 41 w 70"/>
                <a:gd name="T53" fmla="*/ 44 h 110"/>
                <a:gd name="T54" fmla="*/ 30 w 70"/>
                <a:gd name="T55" fmla="*/ 31 h 110"/>
                <a:gd name="T56" fmla="*/ 36 w 70"/>
                <a:gd name="T57" fmla="*/ 16 h 110"/>
                <a:gd name="T58" fmla="*/ 31 w 70"/>
                <a:gd name="T59" fmla="*/ 11 h 110"/>
                <a:gd name="T60" fmla="*/ 22 w 70"/>
                <a:gd name="T61" fmla="*/ 10 h 110"/>
                <a:gd name="T62" fmla="*/ 26 w 70"/>
                <a:gd name="T63" fmla="*/ 4 h 110"/>
                <a:gd name="T64" fmla="*/ 24 w 70"/>
                <a:gd name="T65" fmla="*/ 0 h 110"/>
                <a:gd name="T66" fmla="*/ 11 w 70"/>
                <a:gd name="T67" fmla="*/ 3 h 110"/>
                <a:gd name="T68" fmla="*/ 4 w 70"/>
                <a:gd name="T69" fmla="*/ 1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 h="110">
                  <a:moveTo>
                    <a:pt x="2" y="17"/>
                  </a:moveTo>
                  <a:cubicBezTo>
                    <a:pt x="4" y="20"/>
                    <a:pt x="5" y="23"/>
                    <a:pt x="4" y="26"/>
                  </a:cubicBezTo>
                  <a:cubicBezTo>
                    <a:pt x="4" y="27"/>
                    <a:pt x="4" y="29"/>
                    <a:pt x="5" y="29"/>
                  </a:cubicBezTo>
                  <a:cubicBezTo>
                    <a:pt x="7" y="30"/>
                    <a:pt x="7" y="31"/>
                    <a:pt x="6" y="33"/>
                  </a:cubicBezTo>
                  <a:cubicBezTo>
                    <a:pt x="5" y="34"/>
                    <a:pt x="5" y="35"/>
                    <a:pt x="4" y="36"/>
                  </a:cubicBezTo>
                  <a:cubicBezTo>
                    <a:pt x="5" y="36"/>
                    <a:pt x="5" y="37"/>
                    <a:pt x="6" y="37"/>
                  </a:cubicBezTo>
                  <a:cubicBezTo>
                    <a:pt x="6" y="38"/>
                    <a:pt x="6" y="39"/>
                    <a:pt x="7" y="39"/>
                  </a:cubicBezTo>
                  <a:cubicBezTo>
                    <a:pt x="8" y="42"/>
                    <a:pt x="9" y="42"/>
                    <a:pt x="11" y="39"/>
                  </a:cubicBezTo>
                  <a:cubicBezTo>
                    <a:pt x="12" y="39"/>
                    <a:pt x="12" y="39"/>
                    <a:pt x="12" y="39"/>
                  </a:cubicBezTo>
                  <a:cubicBezTo>
                    <a:pt x="12" y="39"/>
                    <a:pt x="13" y="40"/>
                    <a:pt x="13" y="41"/>
                  </a:cubicBezTo>
                  <a:cubicBezTo>
                    <a:pt x="13" y="42"/>
                    <a:pt x="12" y="44"/>
                    <a:pt x="12" y="46"/>
                  </a:cubicBezTo>
                  <a:cubicBezTo>
                    <a:pt x="12" y="48"/>
                    <a:pt x="13" y="49"/>
                    <a:pt x="15" y="50"/>
                  </a:cubicBezTo>
                  <a:cubicBezTo>
                    <a:pt x="15" y="50"/>
                    <a:pt x="16" y="50"/>
                    <a:pt x="16" y="50"/>
                  </a:cubicBezTo>
                  <a:cubicBezTo>
                    <a:pt x="18" y="50"/>
                    <a:pt x="20" y="49"/>
                    <a:pt x="22" y="50"/>
                  </a:cubicBezTo>
                  <a:cubicBezTo>
                    <a:pt x="24" y="50"/>
                    <a:pt x="23" y="53"/>
                    <a:pt x="24" y="55"/>
                  </a:cubicBezTo>
                  <a:cubicBezTo>
                    <a:pt x="25" y="55"/>
                    <a:pt x="25" y="57"/>
                    <a:pt x="26" y="57"/>
                  </a:cubicBezTo>
                  <a:cubicBezTo>
                    <a:pt x="28" y="58"/>
                    <a:pt x="28" y="60"/>
                    <a:pt x="28" y="62"/>
                  </a:cubicBezTo>
                  <a:cubicBezTo>
                    <a:pt x="26" y="68"/>
                    <a:pt x="25" y="68"/>
                    <a:pt x="19" y="68"/>
                  </a:cubicBezTo>
                  <a:cubicBezTo>
                    <a:pt x="19" y="68"/>
                    <a:pt x="18" y="67"/>
                    <a:pt x="18" y="67"/>
                  </a:cubicBezTo>
                  <a:cubicBezTo>
                    <a:pt x="17" y="67"/>
                    <a:pt x="16" y="68"/>
                    <a:pt x="16" y="69"/>
                  </a:cubicBezTo>
                  <a:cubicBezTo>
                    <a:pt x="17" y="71"/>
                    <a:pt x="16" y="74"/>
                    <a:pt x="19" y="77"/>
                  </a:cubicBezTo>
                  <a:cubicBezTo>
                    <a:pt x="20" y="78"/>
                    <a:pt x="19" y="80"/>
                    <a:pt x="18" y="81"/>
                  </a:cubicBezTo>
                  <a:cubicBezTo>
                    <a:pt x="17" y="82"/>
                    <a:pt x="16" y="83"/>
                    <a:pt x="14" y="84"/>
                  </a:cubicBezTo>
                  <a:cubicBezTo>
                    <a:pt x="14" y="84"/>
                    <a:pt x="13" y="85"/>
                    <a:pt x="12" y="86"/>
                  </a:cubicBezTo>
                  <a:cubicBezTo>
                    <a:pt x="11" y="86"/>
                    <a:pt x="11" y="87"/>
                    <a:pt x="11" y="88"/>
                  </a:cubicBezTo>
                  <a:cubicBezTo>
                    <a:pt x="12" y="88"/>
                    <a:pt x="12" y="89"/>
                    <a:pt x="13" y="89"/>
                  </a:cubicBezTo>
                  <a:cubicBezTo>
                    <a:pt x="17" y="90"/>
                    <a:pt x="22" y="91"/>
                    <a:pt x="25" y="94"/>
                  </a:cubicBezTo>
                  <a:cubicBezTo>
                    <a:pt x="26" y="94"/>
                    <a:pt x="26" y="94"/>
                    <a:pt x="26" y="94"/>
                  </a:cubicBezTo>
                  <a:cubicBezTo>
                    <a:pt x="26" y="95"/>
                    <a:pt x="25" y="95"/>
                    <a:pt x="25" y="95"/>
                  </a:cubicBezTo>
                  <a:cubicBezTo>
                    <a:pt x="21" y="94"/>
                    <a:pt x="18" y="96"/>
                    <a:pt x="16" y="99"/>
                  </a:cubicBezTo>
                  <a:cubicBezTo>
                    <a:pt x="14" y="102"/>
                    <a:pt x="10" y="105"/>
                    <a:pt x="8" y="108"/>
                  </a:cubicBezTo>
                  <a:cubicBezTo>
                    <a:pt x="8" y="108"/>
                    <a:pt x="8" y="109"/>
                    <a:pt x="8" y="109"/>
                  </a:cubicBezTo>
                  <a:cubicBezTo>
                    <a:pt x="8" y="109"/>
                    <a:pt x="9" y="110"/>
                    <a:pt x="9" y="110"/>
                  </a:cubicBezTo>
                  <a:cubicBezTo>
                    <a:pt x="10" y="110"/>
                    <a:pt x="11" y="110"/>
                    <a:pt x="12" y="109"/>
                  </a:cubicBezTo>
                  <a:cubicBezTo>
                    <a:pt x="14" y="108"/>
                    <a:pt x="16" y="107"/>
                    <a:pt x="18" y="107"/>
                  </a:cubicBezTo>
                  <a:cubicBezTo>
                    <a:pt x="22" y="108"/>
                    <a:pt x="25" y="107"/>
                    <a:pt x="27" y="104"/>
                  </a:cubicBezTo>
                  <a:cubicBezTo>
                    <a:pt x="28" y="103"/>
                    <a:pt x="30" y="103"/>
                    <a:pt x="31" y="103"/>
                  </a:cubicBezTo>
                  <a:cubicBezTo>
                    <a:pt x="35" y="103"/>
                    <a:pt x="39" y="103"/>
                    <a:pt x="43" y="102"/>
                  </a:cubicBezTo>
                  <a:cubicBezTo>
                    <a:pt x="47" y="101"/>
                    <a:pt x="51" y="101"/>
                    <a:pt x="56" y="100"/>
                  </a:cubicBezTo>
                  <a:cubicBezTo>
                    <a:pt x="60" y="100"/>
                    <a:pt x="64" y="98"/>
                    <a:pt x="67" y="95"/>
                  </a:cubicBezTo>
                  <a:cubicBezTo>
                    <a:pt x="67" y="94"/>
                    <a:pt x="67" y="93"/>
                    <a:pt x="66" y="92"/>
                  </a:cubicBezTo>
                  <a:cubicBezTo>
                    <a:pt x="66" y="92"/>
                    <a:pt x="65" y="91"/>
                    <a:pt x="64" y="91"/>
                  </a:cubicBezTo>
                  <a:cubicBezTo>
                    <a:pt x="63" y="90"/>
                    <a:pt x="63" y="89"/>
                    <a:pt x="64" y="88"/>
                  </a:cubicBezTo>
                  <a:cubicBezTo>
                    <a:pt x="65" y="86"/>
                    <a:pt x="67" y="84"/>
                    <a:pt x="68" y="82"/>
                  </a:cubicBezTo>
                  <a:cubicBezTo>
                    <a:pt x="70" y="77"/>
                    <a:pt x="68" y="72"/>
                    <a:pt x="62" y="71"/>
                  </a:cubicBezTo>
                  <a:cubicBezTo>
                    <a:pt x="60" y="71"/>
                    <a:pt x="58" y="71"/>
                    <a:pt x="57" y="71"/>
                  </a:cubicBezTo>
                  <a:cubicBezTo>
                    <a:pt x="57" y="71"/>
                    <a:pt x="57" y="71"/>
                    <a:pt x="57" y="71"/>
                  </a:cubicBezTo>
                  <a:cubicBezTo>
                    <a:pt x="56" y="71"/>
                    <a:pt x="56" y="71"/>
                    <a:pt x="56" y="71"/>
                  </a:cubicBezTo>
                  <a:cubicBezTo>
                    <a:pt x="56" y="71"/>
                    <a:pt x="56" y="71"/>
                    <a:pt x="56" y="71"/>
                  </a:cubicBezTo>
                  <a:cubicBezTo>
                    <a:pt x="56" y="71"/>
                    <a:pt x="57" y="71"/>
                    <a:pt x="57" y="71"/>
                  </a:cubicBezTo>
                  <a:cubicBezTo>
                    <a:pt x="56" y="70"/>
                    <a:pt x="57" y="69"/>
                    <a:pt x="56" y="68"/>
                  </a:cubicBezTo>
                  <a:cubicBezTo>
                    <a:pt x="54" y="65"/>
                    <a:pt x="53" y="61"/>
                    <a:pt x="52" y="58"/>
                  </a:cubicBezTo>
                  <a:cubicBezTo>
                    <a:pt x="51" y="55"/>
                    <a:pt x="49" y="53"/>
                    <a:pt x="47" y="52"/>
                  </a:cubicBezTo>
                  <a:cubicBezTo>
                    <a:pt x="44" y="51"/>
                    <a:pt x="42" y="48"/>
                    <a:pt x="41" y="44"/>
                  </a:cubicBezTo>
                  <a:cubicBezTo>
                    <a:pt x="39" y="39"/>
                    <a:pt x="36" y="35"/>
                    <a:pt x="30" y="33"/>
                  </a:cubicBezTo>
                  <a:cubicBezTo>
                    <a:pt x="30" y="33"/>
                    <a:pt x="29" y="32"/>
                    <a:pt x="30" y="31"/>
                  </a:cubicBezTo>
                  <a:cubicBezTo>
                    <a:pt x="30" y="29"/>
                    <a:pt x="31" y="28"/>
                    <a:pt x="32" y="26"/>
                  </a:cubicBezTo>
                  <a:cubicBezTo>
                    <a:pt x="34" y="23"/>
                    <a:pt x="35" y="20"/>
                    <a:pt x="36" y="16"/>
                  </a:cubicBezTo>
                  <a:cubicBezTo>
                    <a:pt x="37" y="14"/>
                    <a:pt x="35" y="12"/>
                    <a:pt x="33" y="12"/>
                  </a:cubicBezTo>
                  <a:cubicBezTo>
                    <a:pt x="32" y="12"/>
                    <a:pt x="32" y="11"/>
                    <a:pt x="31" y="11"/>
                  </a:cubicBezTo>
                  <a:cubicBezTo>
                    <a:pt x="28" y="11"/>
                    <a:pt x="26" y="12"/>
                    <a:pt x="23" y="11"/>
                  </a:cubicBezTo>
                  <a:cubicBezTo>
                    <a:pt x="23" y="11"/>
                    <a:pt x="22" y="11"/>
                    <a:pt x="22" y="10"/>
                  </a:cubicBezTo>
                  <a:cubicBezTo>
                    <a:pt x="21" y="10"/>
                    <a:pt x="22" y="9"/>
                    <a:pt x="22" y="9"/>
                  </a:cubicBezTo>
                  <a:cubicBezTo>
                    <a:pt x="23" y="7"/>
                    <a:pt x="25" y="6"/>
                    <a:pt x="26" y="4"/>
                  </a:cubicBezTo>
                  <a:cubicBezTo>
                    <a:pt x="26" y="3"/>
                    <a:pt x="26" y="3"/>
                    <a:pt x="26" y="2"/>
                  </a:cubicBezTo>
                  <a:cubicBezTo>
                    <a:pt x="26" y="1"/>
                    <a:pt x="25" y="0"/>
                    <a:pt x="24" y="0"/>
                  </a:cubicBezTo>
                  <a:cubicBezTo>
                    <a:pt x="21" y="0"/>
                    <a:pt x="18" y="0"/>
                    <a:pt x="15" y="1"/>
                  </a:cubicBezTo>
                  <a:cubicBezTo>
                    <a:pt x="13" y="1"/>
                    <a:pt x="12" y="2"/>
                    <a:pt x="11" y="3"/>
                  </a:cubicBezTo>
                  <a:cubicBezTo>
                    <a:pt x="9" y="6"/>
                    <a:pt x="8" y="10"/>
                    <a:pt x="6" y="13"/>
                  </a:cubicBezTo>
                  <a:cubicBezTo>
                    <a:pt x="5" y="14"/>
                    <a:pt x="5" y="13"/>
                    <a:pt x="4" y="14"/>
                  </a:cubicBezTo>
                  <a:cubicBezTo>
                    <a:pt x="1" y="14"/>
                    <a:pt x="0" y="15"/>
                    <a:pt x="2" y="17"/>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1" name="Freeform 42"/>
            <p:cNvSpPr>
              <a:spLocks/>
            </p:cNvSpPr>
            <p:nvPr/>
          </p:nvSpPr>
          <p:spPr bwMode="auto">
            <a:xfrm>
              <a:off x="3972" y="571"/>
              <a:ext cx="176" cy="172"/>
            </a:xfrm>
            <a:custGeom>
              <a:avLst/>
              <a:gdLst>
                <a:gd name="T0" fmla="*/ 9 w 91"/>
                <a:gd name="T1" fmla="*/ 36 h 89"/>
                <a:gd name="T2" fmla="*/ 22 w 91"/>
                <a:gd name="T3" fmla="*/ 50 h 89"/>
                <a:gd name="T4" fmla="*/ 23 w 91"/>
                <a:gd name="T5" fmla="*/ 50 h 89"/>
                <a:gd name="T6" fmla="*/ 28 w 91"/>
                <a:gd name="T7" fmla="*/ 40 h 89"/>
                <a:gd name="T8" fmla="*/ 31 w 91"/>
                <a:gd name="T9" fmla="*/ 39 h 89"/>
                <a:gd name="T10" fmla="*/ 37 w 91"/>
                <a:gd name="T11" fmla="*/ 41 h 89"/>
                <a:gd name="T12" fmla="*/ 30 w 91"/>
                <a:gd name="T13" fmla="*/ 48 h 89"/>
                <a:gd name="T14" fmla="*/ 22 w 91"/>
                <a:gd name="T15" fmla="*/ 50 h 89"/>
                <a:gd name="T16" fmla="*/ 22 w 91"/>
                <a:gd name="T17" fmla="*/ 56 h 89"/>
                <a:gd name="T18" fmla="*/ 29 w 91"/>
                <a:gd name="T19" fmla="*/ 61 h 89"/>
                <a:gd name="T20" fmla="*/ 29 w 91"/>
                <a:gd name="T21" fmla="*/ 61 h 89"/>
                <a:gd name="T22" fmla="*/ 33 w 91"/>
                <a:gd name="T23" fmla="*/ 63 h 89"/>
                <a:gd name="T24" fmla="*/ 29 w 91"/>
                <a:gd name="T25" fmla="*/ 61 h 89"/>
                <a:gd name="T26" fmla="*/ 29 w 91"/>
                <a:gd name="T27" fmla="*/ 61 h 89"/>
                <a:gd name="T28" fmla="*/ 25 w 91"/>
                <a:gd name="T29" fmla="*/ 68 h 89"/>
                <a:gd name="T30" fmla="*/ 39 w 91"/>
                <a:gd name="T31" fmla="*/ 79 h 89"/>
                <a:gd name="T32" fmla="*/ 39 w 91"/>
                <a:gd name="T33" fmla="*/ 80 h 89"/>
                <a:gd name="T34" fmla="*/ 38 w 91"/>
                <a:gd name="T35" fmla="*/ 81 h 89"/>
                <a:gd name="T36" fmla="*/ 47 w 91"/>
                <a:gd name="T37" fmla="*/ 88 h 89"/>
                <a:gd name="T38" fmla="*/ 50 w 91"/>
                <a:gd name="T39" fmla="*/ 72 h 89"/>
                <a:gd name="T40" fmla="*/ 54 w 91"/>
                <a:gd name="T41" fmla="*/ 60 h 89"/>
                <a:gd name="T42" fmla="*/ 57 w 91"/>
                <a:gd name="T43" fmla="*/ 41 h 89"/>
                <a:gd name="T44" fmla="*/ 64 w 91"/>
                <a:gd name="T45" fmla="*/ 36 h 89"/>
                <a:gd name="T46" fmla="*/ 69 w 91"/>
                <a:gd name="T47" fmla="*/ 52 h 89"/>
                <a:gd name="T48" fmla="*/ 69 w 91"/>
                <a:gd name="T49" fmla="*/ 63 h 89"/>
                <a:gd name="T50" fmla="*/ 77 w 91"/>
                <a:gd name="T51" fmla="*/ 64 h 89"/>
                <a:gd name="T52" fmla="*/ 80 w 91"/>
                <a:gd name="T53" fmla="*/ 67 h 89"/>
                <a:gd name="T54" fmla="*/ 91 w 91"/>
                <a:gd name="T55" fmla="*/ 55 h 89"/>
                <a:gd name="T56" fmla="*/ 88 w 91"/>
                <a:gd name="T57" fmla="*/ 52 h 89"/>
                <a:gd name="T58" fmla="*/ 77 w 91"/>
                <a:gd name="T59" fmla="*/ 44 h 89"/>
                <a:gd name="T60" fmla="*/ 76 w 91"/>
                <a:gd name="T61" fmla="*/ 39 h 89"/>
                <a:gd name="T62" fmla="*/ 68 w 91"/>
                <a:gd name="T63" fmla="*/ 32 h 89"/>
                <a:gd name="T64" fmla="*/ 61 w 91"/>
                <a:gd name="T65" fmla="*/ 23 h 89"/>
                <a:gd name="T66" fmla="*/ 50 w 91"/>
                <a:gd name="T67" fmla="*/ 16 h 89"/>
                <a:gd name="T68" fmla="*/ 43 w 91"/>
                <a:gd name="T69" fmla="*/ 7 h 89"/>
                <a:gd name="T70" fmla="*/ 34 w 91"/>
                <a:gd name="T71" fmla="*/ 0 h 89"/>
                <a:gd name="T72" fmla="*/ 29 w 91"/>
                <a:gd name="T73" fmla="*/ 10 h 89"/>
                <a:gd name="T74" fmla="*/ 30 w 91"/>
                <a:gd name="T75" fmla="*/ 10 h 89"/>
                <a:gd name="T76" fmla="*/ 31 w 91"/>
                <a:gd name="T77" fmla="*/ 16 h 89"/>
                <a:gd name="T78" fmla="*/ 30 w 91"/>
                <a:gd name="T79" fmla="*/ 10 h 89"/>
                <a:gd name="T80" fmla="*/ 29 w 91"/>
                <a:gd name="T81" fmla="*/ 10 h 89"/>
                <a:gd name="T82" fmla="*/ 20 w 91"/>
                <a:gd name="T83" fmla="*/ 9 h 89"/>
                <a:gd name="T84" fmla="*/ 20 w 91"/>
                <a:gd name="T85" fmla="*/ 10 h 89"/>
                <a:gd name="T86" fmla="*/ 18 w 91"/>
                <a:gd name="T87" fmla="*/ 13 h 89"/>
                <a:gd name="T88" fmla="*/ 18 w 91"/>
                <a:gd name="T89" fmla="*/ 10 h 89"/>
                <a:gd name="T90" fmla="*/ 20 w 91"/>
                <a:gd name="T91" fmla="*/ 10 h 89"/>
                <a:gd name="T92" fmla="*/ 20 w 91"/>
                <a:gd name="T93" fmla="*/ 9 h 89"/>
                <a:gd name="T94" fmla="*/ 7 w 91"/>
                <a:gd name="T95" fmla="*/ 7 h 89"/>
                <a:gd name="T96" fmla="*/ 1 w 91"/>
                <a:gd name="T97" fmla="*/ 14 h 89"/>
                <a:gd name="T98" fmla="*/ 6 w 91"/>
                <a:gd name="T99" fmla="*/ 2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1" h="89">
                  <a:moveTo>
                    <a:pt x="6" y="28"/>
                  </a:moveTo>
                  <a:cubicBezTo>
                    <a:pt x="5" y="31"/>
                    <a:pt x="7" y="33"/>
                    <a:pt x="9" y="36"/>
                  </a:cubicBezTo>
                  <a:cubicBezTo>
                    <a:pt x="11" y="38"/>
                    <a:pt x="13" y="39"/>
                    <a:pt x="13" y="42"/>
                  </a:cubicBezTo>
                  <a:cubicBezTo>
                    <a:pt x="16" y="45"/>
                    <a:pt x="18" y="48"/>
                    <a:pt x="22" y="50"/>
                  </a:cubicBezTo>
                  <a:cubicBezTo>
                    <a:pt x="22" y="50"/>
                    <a:pt x="22" y="50"/>
                    <a:pt x="22" y="50"/>
                  </a:cubicBezTo>
                  <a:cubicBezTo>
                    <a:pt x="22" y="50"/>
                    <a:pt x="22" y="50"/>
                    <a:pt x="23" y="50"/>
                  </a:cubicBezTo>
                  <a:cubicBezTo>
                    <a:pt x="24" y="48"/>
                    <a:pt x="25" y="47"/>
                    <a:pt x="27" y="45"/>
                  </a:cubicBezTo>
                  <a:cubicBezTo>
                    <a:pt x="28" y="43"/>
                    <a:pt x="28" y="42"/>
                    <a:pt x="28" y="40"/>
                  </a:cubicBezTo>
                  <a:cubicBezTo>
                    <a:pt x="28" y="39"/>
                    <a:pt x="28" y="39"/>
                    <a:pt x="29" y="38"/>
                  </a:cubicBezTo>
                  <a:cubicBezTo>
                    <a:pt x="29" y="38"/>
                    <a:pt x="30" y="38"/>
                    <a:pt x="31" y="39"/>
                  </a:cubicBezTo>
                  <a:cubicBezTo>
                    <a:pt x="32" y="42"/>
                    <a:pt x="34" y="41"/>
                    <a:pt x="36" y="41"/>
                  </a:cubicBezTo>
                  <a:cubicBezTo>
                    <a:pt x="36" y="41"/>
                    <a:pt x="37" y="41"/>
                    <a:pt x="37" y="41"/>
                  </a:cubicBezTo>
                  <a:cubicBezTo>
                    <a:pt x="37" y="42"/>
                    <a:pt x="37" y="42"/>
                    <a:pt x="37" y="42"/>
                  </a:cubicBezTo>
                  <a:cubicBezTo>
                    <a:pt x="34" y="44"/>
                    <a:pt x="32" y="46"/>
                    <a:pt x="30" y="48"/>
                  </a:cubicBezTo>
                  <a:cubicBezTo>
                    <a:pt x="28" y="50"/>
                    <a:pt x="25" y="50"/>
                    <a:pt x="23" y="50"/>
                  </a:cubicBezTo>
                  <a:cubicBezTo>
                    <a:pt x="22" y="50"/>
                    <a:pt x="22" y="50"/>
                    <a:pt x="22" y="50"/>
                  </a:cubicBezTo>
                  <a:cubicBezTo>
                    <a:pt x="22" y="50"/>
                    <a:pt x="22" y="50"/>
                    <a:pt x="22" y="50"/>
                  </a:cubicBezTo>
                  <a:cubicBezTo>
                    <a:pt x="22" y="52"/>
                    <a:pt x="22" y="54"/>
                    <a:pt x="22" y="56"/>
                  </a:cubicBezTo>
                  <a:cubicBezTo>
                    <a:pt x="22" y="57"/>
                    <a:pt x="23" y="59"/>
                    <a:pt x="25" y="59"/>
                  </a:cubicBezTo>
                  <a:cubicBezTo>
                    <a:pt x="26" y="59"/>
                    <a:pt x="28" y="59"/>
                    <a:pt x="29" y="61"/>
                  </a:cubicBezTo>
                  <a:cubicBezTo>
                    <a:pt x="29" y="61"/>
                    <a:pt x="29" y="61"/>
                    <a:pt x="29" y="61"/>
                  </a:cubicBezTo>
                  <a:cubicBezTo>
                    <a:pt x="29" y="61"/>
                    <a:pt x="29" y="61"/>
                    <a:pt x="29" y="61"/>
                  </a:cubicBezTo>
                  <a:cubicBezTo>
                    <a:pt x="30" y="61"/>
                    <a:pt x="31" y="61"/>
                    <a:pt x="32" y="62"/>
                  </a:cubicBezTo>
                  <a:cubicBezTo>
                    <a:pt x="33" y="62"/>
                    <a:pt x="34" y="62"/>
                    <a:pt x="33" y="63"/>
                  </a:cubicBezTo>
                  <a:cubicBezTo>
                    <a:pt x="33" y="63"/>
                    <a:pt x="32" y="63"/>
                    <a:pt x="32" y="63"/>
                  </a:cubicBezTo>
                  <a:cubicBezTo>
                    <a:pt x="31" y="63"/>
                    <a:pt x="30" y="62"/>
                    <a:pt x="29" y="61"/>
                  </a:cubicBezTo>
                  <a:cubicBezTo>
                    <a:pt x="29" y="61"/>
                    <a:pt x="29" y="61"/>
                    <a:pt x="29" y="61"/>
                  </a:cubicBezTo>
                  <a:cubicBezTo>
                    <a:pt x="29" y="61"/>
                    <a:pt x="29" y="61"/>
                    <a:pt x="29" y="61"/>
                  </a:cubicBezTo>
                  <a:cubicBezTo>
                    <a:pt x="28" y="62"/>
                    <a:pt x="26" y="62"/>
                    <a:pt x="25" y="63"/>
                  </a:cubicBezTo>
                  <a:cubicBezTo>
                    <a:pt x="24" y="65"/>
                    <a:pt x="24" y="67"/>
                    <a:pt x="25" y="68"/>
                  </a:cubicBezTo>
                  <a:cubicBezTo>
                    <a:pt x="28" y="74"/>
                    <a:pt x="33" y="78"/>
                    <a:pt x="39" y="80"/>
                  </a:cubicBezTo>
                  <a:cubicBezTo>
                    <a:pt x="39" y="79"/>
                    <a:pt x="39" y="79"/>
                    <a:pt x="39" y="79"/>
                  </a:cubicBezTo>
                  <a:cubicBezTo>
                    <a:pt x="39" y="79"/>
                    <a:pt x="39" y="79"/>
                    <a:pt x="39" y="79"/>
                  </a:cubicBezTo>
                  <a:cubicBezTo>
                    <a:pt x="39" y="80"/>
                    <a:pt x="39" y="80"/>
                    <a:pt x="39" y="80"/>
                  </a:cubicBezTo>
                  <a:cubicBezTo>
                    <a:pt x="39" y="80"/>
                    <a:pt x="39" y="80"/>
                    <a:pt x="39" y="80"/>
                  </a:cubicBezTo>
                  <a:cubicBezTo>
                    <a:pt x="38" y="80"/>
                    <a:pt x="38" y="81"/>
                    <a:pt x="38" y="81"/>
                  </a:cubicBezTo>
                  <a:cubicBezTo>
                    <a:pt x="39" y="84"/>
                    <a:pt x="41" y="87"/>
                    <a:pt x="43" y="89"/>
                  </a:cubicBezTo>
                  <a:cubicBezTo>
                    <a:pt x="44" y="89"/>
                    <a:pt x="47" y="89"/>
                    <a:pt x="47" y="88"/>
                  </a:cubicBezTo>
                  <a:cubicBezTo>
                    <a:pt x="48" y="87"/>
                    <a:pt x="48" y="87"/>
                    <a:pt x="48" y="86"/>
                  </a:cubicBezTo>
                  <a:cubicBezTo>
                    <a:pt x="48" y="81"/>
                    <a:pt x="50" y="77"/>
                    <a:pt x="50" y="72"/>
                  </a:cubicBezTo>
                  <a:cubicBezTo>
                    <a:pt x="50" y="69"/>
                    <a:pt x="51" y="67"/>
                    <a:pt x="53" y="65"/>
                  </a:cubicBezTo>
                  <a:cubicBezTo>
                    <a:pt x="53" y="63"/>
                    <a:pt x="54" y="62"/>
                    <a:pt x="54" y="60"/>
                  </a:cubicBezTo>
                  <a:cubicBezTo>
                    <a:pt x="54" y="54"/>
                    <a:pt x="57" y="49"/>
                    <a:pt x="57" y="43"/>
                  </a:cubicBezTo>
                  <a:cubicBezTo>
                    <a:pt x="57" y="42"/>
                    <a:pt x="57" y="42"/>
                    <a:pt x="57" y="41"/>
                  </a:cubicBezTo>
                  <a:cubicBezTo>
                    <a:pt x="58" y="38"/>
                    <a:pt x="59" y="36"/>
                    <a:pt x="62" y="35"/>
                  </a:cubicBezTo>
                  <a:cubicBezTo>
                    <a:pt x="63" y="35"/>
                    <a:pt x="64" y="35"/>
                    <a:pt x="64" y="36"/>
                  </a:cubicBezTo>
                  <a:cubicBezTo>
                    <a:pt x="64" y="37"/>
                    <a:pt x="63" y="39"/>
                    <a:pt x="64" y="40"/>
                  </a:cubicBezTo>
                  <a:cubicBezTo>
                    <a:pt x="67" y="44"/>
                    <a:pt x="67" y="48"/>
                    <a:pt x="69" y="52"/>
                  </a:cubicBezTo>
                  <a:cubicBezTo>
                    <a:pt x="70" y="54"/>
                    <a:pt x="70" y="56"/>
                    <a:pt x="70" y="58"/>
                  </a:cubicBezTo>
                  <a:cubicBezTo>
                    <a:pt x="70" y="59"/>
                    <a:pt x="69" y="61"/>
                    <a:pt x="69" y="63"/>
                  </a:cubicBezTo>
                  <a:cubicBezTo>
                    <a:pt x="68" y="64"/>
                    <a:pt x="70" y="66"/>
                    <a:pt x="71" y="66"/>
                  </a:cubicBezTo>
                  <a:cubicBezTo>
                    <a:pt x="73" y="65"/>
                    <a:pt x="75" y="64"/>
                    <a:pt x="77" y="64"/>
                  </a:cubicBezTo>
                  <a:cubicBezTo>
                    <a:pt x="78" y="63"/>
                    <a:pt x="79" y="63"/>
                    <a:pt x="79" y="66"/>
                  </a:cubicBezTo>
                  <a:cubicBezTo>
                    <a:pt x="80" y="66"/>
                    <a:pt x="79" y="66"/>
                    <a:pt x="80" y="67"/>
                  </a:cubicBezTo>
                  <a:cubicBezTo>
                    <a:pt x="80" y="69"/>
                    <a:pt x="81" y="69"/>
                    <a:pt x="83" y="68"/>
                  </a:cubicBezTo>
                  <a:cubicBezTo>
                    <a:pt x="87" y="64"/>
                    <a:pt x="90" y="60"/>
                    <a:pt x="91" y="55"/>
                  </a:cubicBezTo>
                  <a:cubicBezTo>
                    <a:pt x="91" y="54"/>
                    <a:pt x="90" y="53"/>
                    <a:pt x="90" y="53"/>
                  </a:cubicBezTo>
                  <a:cubicBezTo>
                    <a:pt x="89" y="53"/>
                    <a:pt x="88" y="52"/>
                    <a:pt x="88" y="52"/>
                  </a:cubicBezTo>
                  <a:cubicBezTo>
                    <a:pt x="84" y="52"/>
                    <a:pt x="82" y="51"/>
                    <a:pt x="82" y="47"/>
                  </a:cubicBezTo>
                  <a:cubicBezTo>
                    <a:pt x="82" y="43"/>
                    <a:pt x="81" y="43"/>
                    <a:pt x="77" y="44"/>
                  </a:cubicBezTo>
                  <a:cubicBezTo>
                    <a:pt x="74" y="44"/>
                    <a:pt x="74" y="44"/>
                    <a:pt x="75" y="42"/>
                  </a:cubicBezTo>
                  <a:cubicBezTo>
                    <a:pt x="75" y="41"/>
                    <a:pt x="75" y="40"/>
                    <a:pt x="76" y="39"/>
                  </a:cubicBezTo>
                  <a:cubicBezTo>
                    <a:pt x="76" y="37"/>
                    <a:pt x="75" y="36"/>
                    <a:pt x="73" y="35"/>
                  </a:cubicBezTo>
                  <a:cubicBezTo>
                    <a:pt x="71" y="34"/>
                    <a:pt x="69" y="34"/>
                    <a:pt x="68" y="32"/>
                  </a:cubicBezTo>
                  <a:cubicBezTo>
                    <a:pt x="67" y="29"/>
                    <a:pt x="63" y="28"/>
                    <a:pt x="63" y="24"/>
                  </a:cubicBezTo>
                  <a:cubicBezTo>
                    <a:pt x="63" y="24"/>
                    <a:pt x="62" y="23"/>
                    <a:pt x="61" y="23"/>
                  </a:cubicBezTo>
                  <a:cubicBezTo>
                    <a:pt x="60" y="23"/>
                    <a:pt x="58" y="23"/>
                    <a:pt x="57" y="22"/>
                  </a:cubicBezTo>
                  <a:cubicBezTo>
                    <a:pt x="54" y="21"/>
                    <a:pt x="51" y="20"/>
                    <a:pt x="50" y="16"/>
                  </a:cubicBezTo>
                  <a:cubicBezTo>
                    <a:pt x="50" y="13"/>
                    <a:pt x="48" y="11"/>
                    <a:pt x="46" y="9"/>
                  </a:cubicBezTo>
                  <a:cubicBezTo>
                    <a:pt x="45" y="9"/>
                    <a:pt x="44" y="8"/>
                    <a:pt x="43" y="7"/>
                  </a:cubicBezTo>
                  <a:cubicBezTo>
                    <a:pt x="42" y="5"/>
                    <a:pt x="41" y="3"/>
                    <a:pt x="38" y="3"/>
                  </a:cubicBezTo>
                  <a:cubicBezTo>
                    <a:pt x="37" y="2"/>
                    <a:pt x="36" y="1"/>
                    <a:pt x="34" y="0"/>
                  </a:cubicBezTo>
                  <a:cubicBezTo>
                    <a:pt x="33" y="0"/>
                    <a:pt x="31" y="1"/>
                    <a:pt x="31" y="2"/>
                  </a:cubicBezTo>
                  <a:cubicBezTo>
                    <a:pt x="30" y="5"/>
                    <a:pt x="30" y="7"/>
                    <a:pt x="29" y="10"/>
                  </a:cubicBezTo>
                  <a:cubicBezTo>
                    <a:pt x="29" y="10"/>
                    <a:pt x="30" y="10"/>
                    <a:pt x="30" y="10"/>
                  </a:cubicBezTo>
                  <a:cubicBezTo>
                    <a:pt x="30" y="10"/>
                    <a:pt x="30" y="10"/>
                    <a:pt x="30" y="10"/>
                  </a:cubicBezTo>
                  <a:cubicBezTo>
                    <a:pt x="31" y="11"/>
                    <a:pt x="31" y="13"/>
                    <a:pt x="31" y="15"/>
                  </a:cubicBezTo>
                  <a:cubicBezTo>
                    <a:pt x="31" y="15"/>
                    <a:pt x="31" y="15"/>
                    <a:pt x="31" y="16"/>
                  </a:cubicBezTo>
                  <a:cubicBezTo>
                    <a:pt x="30" y="16"/>
                    <a:pt x="30" y="16"/>
                    <a:pt x="30" y="15"/>
                  </a:cubicBezTo>
                  <a:cubicBezTo>
                    <a:pt x="30" y="13"/>
                    <a:pt x="30" y="12"/>
                    <a:pt x="30" y="10"/>
                  </a:cubicBezTo>
                  <a:cubicBezTo>
                    <a:pt x="29" y="10"/>
                    <a:pt x="29" y="10"/>
                    <a:pt x="29" y="10"/>
                  </a:cubicBezTo>
                  <a:cubicBezTo>
                    <a:pt x="29" y="10"/>
                    <a:pt x="29" y="10"/>
                    <a:pt x="29" y="10"/>
                  </a:cubicBezTo>
                  <a:cubicBezTo>
                    <a:pt x="29" y="10"/>
                    <a:pt x="28" y="10"/>
                    <a:pt x="28" y="9"/>
                  </a:cubicBezTo>
                  <a:cubicBezTo>
                    <a:pt x="25" y="8"/>
                    <a:pt x="23" y="8"/>
                    <a:pt x="20" y="9"/>
                  </a:cubicBezTo>
                  <a:cubicBezTo>
                    <a:pt x="20" y="10"/>
                    <a:pt x="20" y="10"/>
                    <a:pt x="20" y="10"/>
                  </a:cubicBezTo>
                  <a:cubicBezTo>
                    <a:pt x="20" y="10"/>
                    <a:pt x="20" y="10"/>
                    <a:pt x="20" y="10"/>
                  </a:cubicBezTo>
                  <a:cubicBezTo>
                    <a:pt x="20" y="11"/>
                    <a:pt x="20" y="11"/>
                    <a:pt x="20" y="12"/>
                  </a:cubicBezTo>
                  <a:cubicBezTo>
                    <a:pt x="20" y="13"/>
                    <a:pt x="19" y="13"/>
                    <a:pt x="18" y="13"/>
                  </a:cubicBezTo>
                  <a:cubicBezTo>
                    <a:pt x="18" y="12"/>
                    <a:pt x="18" y="12"/>
                    <a:pt x="17" y="12"/>
                  </a:cubicBezTo>
                  <a:cubicBezTo>
                    <a:pt x="17" y="11"/>
                    <a:pt x="17" y="11"/>
                    <a:pt x="18" y="10"/>
                  </a:cubicBezTo>
                  <a:cubicBezTo>
                    <a:pt x="19" y="10"/>
                    <a:pt x="19" y="10"/>
                    <a:pt x="20" y="10"/>
                  </a:cubicBezTo>
                  <a:cubicBezTo>
                    <a:pt x="20" y="10"/>
                    <a:pt x="20" y="10"/>
                    <a:pt x="20" y="10"/>
                  </a:cubicBezTo>
                  <a:cubicBezTo>
                    <a:pt x="20" y="10"/>
                    <a:pt x="20" y="10"/>
                    <a:pt x="20" y="9"/>
                  </a:cubicBezTo>
                  <a:cubicBezTo>
                    <a:pt x="20" y="9"/>
                    <a:pt x="20" y="9"/>
                    <a:pt x="20" y="9"/>
                  </a:cubicBezTo>
                  <a:cubicBezTo>
                    <a:pt x="19" y="6"/>
                    <a:pt x="18" y="5"/>
                    <a:pt x="15" y="6"/>
                  </a:cubicBezTo>
                  <a:cubicBezTo>
                    <a:pt x="13" y="7"/>
                    <a:pt x="10" y="7"/>
                    <a:pt x="7" y="7"/>
                  </a:cubicBezTo>
                  <a:cubicBezTo>
                    <a:pt x="4" y="8"/>
                    <a:pt x="3" y="9"/>
                    <a:pt x="3" y="11"/>
                  </a:cubicBezTo>
                  <a:cubicBezTo>
                    <a:pt x="2" y="12"/>
                    <a:pt x="2" y="13"/>
                    <a:pt x="1" y="14"/>
                  </a:cubicBezTo>
                  <a:cubicBezTo>
                    <a:pt x="0" y="18"/>
                    <a:pt x="1" y="22"/>
                    <a:pt x="4" y="25"/>
                  </a:cubicBezTo>
                  <a:cubicBezTo>
                    <a:pt x="5" y="26"/>
                    <a:pt x="6" y="26"/>
                    <a:pt x="6" y="28"/>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2" name="Freeform 43"/>
            <p:cNvSpPr>
              <a:spLocks/>
            </p:cNvSpPr>
            <p:nvPr/>
          </p:nvSpPr>
          <p:spPr bwMode="auto">
            <a:xfrm>
              <a:off x="2635" y="551"/>
              <a:ext cx="184" cy="165"/>
            </a:xfrm>
            <a:custGeom>
              <a:avLst/>
              <a:gdLst>
                <a:gd name="T0" fmla="*/ 90 w 95"/>
                <a:gd name="T1" fmla="*/ 60 h 85"/>
                <a:gd name="T2" fmla="*/ 87 w 95"/>
                <a:gd name="T3" fmla="*/ 56 h 85"/>
                <a:gd name="T4" fmla="*/ 82 w 95"/>
                <a:gd name="T5" fmla="*/ 53 h 85"/>
                <a:gd name="T6" fmla="*/ 72 w 95"/>
                <a:gd name="T7" fmla="*/ 52 h 85"/>
                <a:gd name="T8" fmla="*/ 69 w 95"/>
                <a:gd name="T9" fmla="*/ 51 h 85"/>
                <a:gd name="T10" fmla="*/ 54 w 95"/>
                <a:gd name="T11" fmla="*/ 53 h 85"/>
                <a:gd name="T12" fmla="*/ 46 w 95"/>
                <a:gd name="T13" fmla="*/ 51 h 85"/>
                <a:gd name="T14" fmla="*/ 42 w 95"/>
                <a:gd name="T15" fmla="*/ 49 h 85"/>
                <a:gd name="T16" fmla="*/ 33 w 95"/>
                <a:gd name="T17" fmla="*/ 40 h 85"/>
                <a:gd name="T18" fmla="*/ 29 w 95"/>
                <a:gd name="T19" fmla="*/ 37 h 85"/>
                <a:gd name="T20" fmla="*/ 29 w 95"/>
                <a:gd name="T21" fmla="*/ 36 h 85"/>
                <a:gd name="T22" fmla="*/ 32 w 95"/>
                <a:gd name="T23" fmla="*/ 33 h 85"/>
                <a:gd name="T24" fmla="*/ 32 w 95"/>
                <a:gd name="T25" fmla="*/ 33 h 85"/>
                <a:gd name="T26" fmla="*/ 32 w 95"/>
                <a:gd name="T27" fmla="*/ 33 h 85"/>
                <a:gd name="T28" fmla="*/ 32 w 95"/>
                <a:gd name="T29" fmla="*/ 33 h 85"/>
                <a:gd name="T30" fmla="*/ 32 w 95"/>
                <a:gd name="T31" fmla="*/ 33 h 85"/>
                <a:gd name="T32" fmla="*/ 39 w 95"/>
                <a:gd name="T33" fmla="*/ 34 h 85"/>
                <a:gd name="T34" fmla="*/ 40 w 95"/>
                <a:gd name="T35" fmla="*/ 31 h 85"/>
                <a:gd name="T36" fmla="*/ 39 w 95"/>
                <a:gd name="T37" fmla="*/ 29 h 85"/>
                <a:gd name="T38" fmla="*/ 36 w 95"/>
                <a:gd name="T39" fmla="*/ 22 h 85"/>
                <a:gd name="T40" fmla="*/ 32 w 95"/>
                <a:gd name="T41" fmla="*/ 18 h 85"/>
                <a:gd name="T42" fmla="*/ 27 w 95"/>
                <a:gd name="T43" fmla="*/ 17 h 85"/>
                <a:gd name="T44" fmla="*/ 23 w 95"/>
                <a:gd name="T45" fmla="*/ 15 h 85"/>
                <a:gd name="T46" fmla="*/ 22 w 95"/>
                <a:gd name="T47" fmla="*/ 11 h 85"/>
                <a:gd name="T48" fmla="*/ 20 w 95"/>
                <a:gd name="T49" fmla="*/ 8 h 85"/>
                <a:gd name="T50" fmla="*/ 11 w 95"/>
                <a:gd name="T51" fmla="*/ 1 h 85"/>
                <a:gd name="T52" fmla="*/ 3 w 95"/>
                <a:gd name="T53" fmla="*/ 2 h 85"/>
                <a:gd name="T54" fmla="*/ 1 w 95"/>
                <a:gd name="T55" fmla="*/ 7 h 85"/>
                <a:gd name="T56" fmla="*/ 3 w 95"/>
                <a:gd name="T57" fmla="*/ 20 h 85"/>
                <a:gd name="T58" fmla="*/ 5 w 95"/>
                <a:gd name="T59" fmla="*/ 21 h 85"/>
                <a:gd name="T60" fmla="*/ 14 w 95"/>
                <a:gd name="T61" fmla="*/ 25 h 85"/>
                <a:gd name="T62" fmla="*/ 17 w 95"/>
                <a:gd name="T63" fmla="*/ 29 h 85"/>
                <a:gd name="T64" fmla="*/ 17 w 95"/>
                <a:gd name="T65" fmla="*/ 35 h 85"/>
                <a:gd name="T66" fmla="*/ 14 w 95"/>
                <a:gd name="T67" fmla="*/ 42 h 85"/>
                <a:gd name="T68" fmla="*/ 10 w 95"/>
                <a:gd name="T69" fmla="*/ 47 h 85"/>
                <a:gd name="T70" fmla="*/ 6 w 95"/>
                <a:gd name="T71" fmla="*/ 62 h 85"/>
                <a:gd name="T72" fmla="*/ 13 w 95"/>
                <a:gd name="T73" fmla="*/ 68 h 85"/>
                <a:gd name="T74" fmla="*/ 13 w 95"/>
                <a:gd name="T75" fmla="*/ 68 h 85"/>
                <a:gd name="T76" fmla="*/ 22 w 95"/>
                <a:gd name="T77" fmla="*/ 69 h 85"/>
                <a:gd name="T78" fmla="*/ 24 w 95"/>
                <a:gd name="T79" fmla="*/ 68 h 85"/>
                <a:gd name="T80" fmla="*/ 25 w 95"/>
                <a:gd name="T81" fmla="*/ 70 h 85"/>
                <a:gd name="T82" fmla="*/ 24 w 95"/>
                <a:gd name="T83" fmla="*/ 73 h 85"/>
                <a:gd name="T84" fmla="*/ 28 w 95"/>
                <a:gd name="T85" fmla="*/ 76 h 85"/>
                <a:gd name="T86" fmla="*/ 39 w 95"/>
                <a:gd name="T87" fmla="*/ 78 h 85"/>
                <a:gd name="T88" fmla="*/ 60 w 95"/>
                <a:gd name="T89" fmla="*/ 81 h 85"/>
                <a:gd name="T90" fmla="*/ 64 w 95"/>
                <a:gd name="T91" fmla="*/ 83 h 85"/>
                <a:gd name="T92" fmla="*/ 73 w 95"/>
                <a:gd name="T93" fmla="*/ 85 h 85"/>
                <a:gd name="T94" fmla="*/ 79 w 95"/>
                <a:gd name="T95" fmla="*/ 85 h 85"/>
                <a:gd name="T96" fmla="*/ 83 w 95"/>
                <a:gd name="T97" fmla="*/ 83 h 85"/>
                <a:gd name="T98" fmla="*/ 89 w 95"/>
                <a:gd name="T99" fmla="*/ 79 h 85"/>
                <a:gd name="T100" fmla="*/ 91 w 95"/>
                <a:gd name="T101" fmla="*/ 75 h 85"/>
                <a:gd name="T102" fmla="*/ 92 w 95"/>
                <a:gd name="T103" fmla="*/ 71 h 85"/>
                <a:gd name="T104" fmla="*/ 90 w 95"/>
                <a:gd name="T105" fmla="*/ 6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 h="85">
                  <a:moveTo>
                    <a:pt x="90" y="60"/>
                  </a:moveTo>
                  <a:cubicBezTo>
                    <a:pt x="89" y="59"/>
                    <a:pt x="88" y="58"/>
                    <a:pt x="87" y="56"/>
                  </a:cubicBezTo>
                  <a:cubicBezTo>
                    <a:pt x="86" y="54"/>
                    <a:pt x="84" y="53"/>
                    <a:pt x="82" y="53"/>
                  </a:cubicBezTo>
                  <a:cubicBezTo>
                    <a:pt x="78" y="53"/>
                    <a:pt x="75" y="54"/>
                    <a:pt x="72" y="52"/>
                  </a:cubicBezTo>
                  <a:cubicBezTo>
                    <a:pt x="71" y="51"/>
                    <a:pt x="70" y="51"/>
                    <a:pt x="69" y="51"/>
                  </a:cubicBezTo>
                  <a:cubicBezTo>
                    <a:pt x="64" y="52"/>
                    <a:pt x="59" y="52"/>
                    <a:pt x="54" y="53"/>
                  </a:cubicBezTo>
                  <a:cubicBezTo>
                    <a:pt x="51" y="53"/>
                    <a:pt x="48" y="55"/>
                    <a:pt x="46" y="51"/>
                  </a:cubicBezTo>
                  <a:cubicBezTo>
                    <a:pt x="46" y="50"/>
                    <a:pt x="44" y="50"/>
                    <a:pt x="42" y="49"/>
                  </a:cubicBezTo>
                  <a:cubicBezTo>
                    <a:pt x="38" y="48"/>
                    <a:pt x="34" y="45"/>
                    <a:pt x="33" y="40"/>
                  </a:cubicBezTo>
                  <a:cubicBezTo>
                    <a:pt x="32" y="38"/>
                    <a:pt x="31" y="38"/>
                    <a:pt x="29" y="37"/>
                  </a:cubicBezTo>
                  <a:cubicBezTo>
                    <a:pt x="28" y="37"/>
                    <a:pt x="28" y="37"/>
                    <a:pt x="29" y="36"/>
                  </a:cubicBezTo>
                  <a:cubicBezTo>
                    <a:pt x="30" y="35"/>
                    <a:pt x="31" y="34"/>
                    <a:pt x="32" y="33"/>
                  </a:cubicBezTo>
                  <a:cubicBezTo>
                    <a:pt x="32" y="33"/>
                    <a:pt x="32" y="33"/>
                    <a:pt x="32" y="33"/>
                  </a:cubicBezTo>
                  <a:cubicBezTo>
                    <a:pt x="32" y="33"/>
                    <a:pt x="32" y="33"/>
                    <a:pt x="32" y="33"/>
                  </a:cubicBezTo>
                  <a:cubicBezTo>
                    <a:pt x="32" y="33"/>
                    <a:pt x="32" y="33"/>
                    <a:pt x="32" y="33"/>
                  </a:cubicBezTo>
                  <a:cubicBezTo>
                    <a:pt x="32" y="33"/>
                    <a:pt x="32" y="33"/>
                    <a:pt x="32" y="33"/>
                  </a:cubicBezTo>
                  <a:cubicBezTo>
                    <a:pt x="34" y="34"/>
                    <a:pt x="37" y="34"/>
                    <a:pt x="39" y="34"/>
                  </a:cubicBezTo>
                  <a:cubicBezTo>
                    <a:pt x="40" y="33"/>
                    <a:pt x="40" y="31"/>
                    <a:pt x="40" y="31"/>
                  </a:cubicBezTo>
                  <a:cubicBezTo>
                    <a:pt x="40" y="30"/>
                    <a:pt x="39" y="29"/>
                    <a:pt x="39" y="29"/>
                  </a:cubicBezTo>
                  <a:cubicBezTo>
                    <a:pt x="37" y="27"/>
                    <a:pt x="36" y="25"/>
                    <a:pt x="36" y="22"/>
                  </a:cubicBezTo>
                  <a:cubicBezTo>
                    <a:pt x="37" y="20"/>
                    <a:pt x="34" y="18"/>
                    <a:pt x="32" y="18"/>
                  </a:cubicBezTo>
                  <a:cubicBezTo>
                    <a:pt x="30" y="17"/>
                    <a:pt x="28" y="17"/>
                    <a:pt x="27" y="17"/>
                  </a:cubicBezTo>
                  <a:cubicBezTo>
                    <a:pt x="25" y="17"/>
                    <a:pt x="24" y="16"/>
                    <a:pt x="23" y="15"/>
                  </a:cubicBezTo>
                  <a:cubicBezTo>
                    <a:pt x="23" y="13"/>
                    <a:pt x="22" y="12"/>
                    <a:pt x="22" y="11"/>
                  </a:cubicBezTo>
                  <a:cubicBezTo>
                    <a:pt x="21" y="10"/>
                    <a:pt x="21" y="8"/>
                    <a:pt x="20" y="8"/>
                  </a:cubicBezTo>
                  <a:cubicBezTo>
                    <a:pt x="17" y="5"/>
                    <a:pt x="15" y="2"/>
                    <a:pt x="11" y="1"/>
                  </a:cubicBezTo>
                  <a:cubicBezTo>
                    <a:pt x="8" y="0"/>
                    <a:pt x="5" y="0"/>
                    <a:pt x="3" y="2"/>
                  </a:cubicBezTo>
                  <a:cubicBezTo>
                    <a:pt x="1" y="3"/>
                    <a:pt x="0" y="5"/>
                    <a:pt x="1" y="7"/>
                  </a:cubicBezTo>
                  <a:cubicBezTo>
                    <a:pt x="2" y="11"/>
                    <a:pt x="3" y="15"/>
                    <a:pt x="3" y="20"/>
                  </a:cubicBezTo>
                  <a:cubicBezTo>
                    <a:pt x="3" y="20"/>
                    <a:pt x="4" y="21"/>
                    <a:pt x="5" y="21"/>
                  </a:cubicBezTo>
                  <a:cubicBezTo>
                    <a:pt x="8" y="23"/>
                    <a:pt x="11" y="24"/>
                    <a:pt x="14" y="25"/>
                  </a:cubicBezTo>
                  <a:cubicBezTo>
                    <a:pt x="17" y="26"/>
                    <a:pt x="17" y="26"/>
                    <a:pt x="17" y="29"/>
                  </a:cubicBezTo>
                  <a:cubicBezTo>
                    <a:pt x="17" y="31"/>
                    <a:pt x="17" y="33"/>
                    <a:pt x="17" y="35"/>
                  </a:cubicBezTo>
                  <a:cubicBezTo>
                    <a:pt x="17" y="38"/>
                    <a:pt x="16" y="41"/>
                    <a:pt x="14" y="42"/>
                  </a:cubicBezTo>
                  <a:cubicBezTo>
                    <a:pt x="12" y="43"/>
                    <a:pt x="11" y="45"/>
                    <a:pt x="10" y="47"/>
                  </a:cubicBezTo>
                  <a:cubicBezTo>
                    <a:pt x="6" y="52"/>
                    <a:pt x="6" y="57"/>
                    <a:pt x="6" y="62"/>
                  </a:cubicBezTo>
                  <a:cubicBezTo>
                    <a:pt x="6" y="65"/>
                    <a:pt x="11" y="65"/>
                    <a:pt x="13" y="68"/>
                  </a:cubicBezTo>
                  <a:cubicBezTo>
                    <a:pt x="13" y="68"/>
                    <a:pt x="13" y="68"/>
                    <a:pt x="13" y="68"/>
                  </a:cubicBezTo>
                  <a:cubicBezTo>
                    <a:pt x="16" y="71"/>
                    <a:pt x="19" y="71"/>
                    <a:pt x="22" y="69"/>
                  </a:cubicBezTo>
                  <a:cubicBezTo>
                    <a:pt x="22" y="69"/>
                    <a:pt x="23" y="68"/>
                    <a:pt x="24" y="68"/>
                  </a:cubicBezTo>
                  <a:cubicBezTo>
                    <a:pt x="25" y="68"/>
                    <a:pt x="25" y="69"/>
                    <a:pt x="25" y="70"/>
                  </a:cubicBezTo>
                  <a:cubicBezTo>
                    <a:pt x="25" y="71"/>
                    <a:pt x="24" y="72"/>
                    <a:pt x="24" y="73"/>
                  </a:cubicBezTo>
                  <a:cubicBezTo>
                    <a:pt x="25" y="74"/>
                    <a:pt x="26" y="75"/>
                    <a:pt x="28" y="76"/>
                  </a:cubicBezTo>
                  <a:cubicBezTo>
                    <a:pt x="31" y="76"/>
                    <a:pt x="35" y="78"/>
                    <a:pt x="39" y="78"/>
                  </a:cubicBezTo>
                  <a:cubicBezTo>
                    <a:pt x="46" y="78"/>
                    <a:pt x="53" y="81"/>
                    <a:pt x="60" y="81"/>
                  </a:cubicBezTo>
                  <a:cubicBezTo>
                    <a:pt x="61" y="81"/>
                    <a:pt x="63" y="82"/>
                    <a:pt x="64" y="83"/>
                  </a:cubicBezTo>
                  <a:cubicBezTo>
                    <a:pt x="67" y="85"/>
                    <a:pt x="70" y="85"/>
                    <a:pt x="73" y="85"/>
                  </a:cubicBezTo>
                  <a:cubicBezTo>
                    <a:pt x="75" y="85"/>
                    <a:pt x="77" y="85"/>
                    <a:pt x="79" y="85"/>
                  </a:cubicBezTo>
                  <a:cubicBezTo>
                    <a:pt x="81" y="84"/>
                    <a:pt x="82" y="84"/>
                    <a:pt x="83" y="83"/>
                  </a:cubicBezTo>
                  <a:cubicBezTo>
                    <a:pt x="84" y="81"/>
                    <a:pt x="87" y="80"/>
                    <a:pt x="89" y="79"/>
                  </a:cubicBezTo>
                  <a:cubicBezTo>
                    <a:pt x="91" y="78"/>
                    <a:pt x="91" y="77"/>
                    <a:pt x="91" y="75"/>
                  </a:cubicBezTo>
                  <a:cubicBezTo>
                    <a:pt x="91" y="74"/>
                    <a:pt x="91" y="72"/>
                    <a:pt x="92" y="71"/>
                  </a:cubicBezTo>
                  <a:cubicBezTo>
                    <a:pt x="95" y="66"/>
                    <a:pt x="94" y="63"/>
                    <a:pt x="90" y="6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3" name="Freeform 44"/>
            <p:cNvSpPr>
              <a:spLocks/>
            </p:cNvSpPr>
            <p:nvPr/>
          </p:nvSpPr>
          <p:spPr bwMode="auto">
            <a:xfrm>
              <a:off x="2323" y="507"/>
              <a:ext cx="180" cy="110"/>
            </a:xfrm>
            <a:custGeom>
              <a:avLst/>
              <a:gdLst>
                <a:gd name="T0" fmla="*/ 59 w 93"/>
                <a:gd name="T1" fmla="*/ 34 h 57"/>
                <a:gd name="T2" fmla="*/ 49 w 93"/>
                <a:gd name="T3" fmla="*/ 32 h 57"/>
                <a:gd name="T4" fmla="*/ 48 w 93"/>
                <a:gd name="T5" fmla="*/ 31 h 57"/>
                <a:gd name="T6" fmla="*/ 49 w 93"/>
                <a:gd name="T7" fmla="*/ 21 h 57"/>
                <a:gd name="T8" fmla="*/ 48 w 93"/>
                <a:gd name="T9" fmla="*/ 13 h 57"/>
                <a:gd name="T10" fmla="*/ 44 w 93"/>
                <a:gd name="T11" fmla="*/ 9 h 57"/>
                <a:gd name="T12" fmla="*/ 42 w 93"/>
                <a:gd name="T13" fmla="*/ 6 h 57"/>
                <a:gd name="T14" fmla="*/ 38 w 93"/>
                <a:gd name="T15" fmla="*/ 1 h 57"/>
                <a:gd name="T16" fmla="*/ 31 w 93"/>
                <a:gd name="T17" fmla="*/ 1 h 57"/>
                <a:gd name="T18" fmla="*/ 21 w 93"/>
                <a:gd name="T19" fmla="*/ 7 h 57"/>
                <a:gd name="T20" fmla="*/ 18 w 93"/>
                <a:gd name="T21" fmla="*/ 10 h 57"/>
                <a:gd name="T22" fmla="*/ 15 w 93"/>
                <a:gd name="T23" fmla="*/ 15 h 57"/>
                <a:gd name="T24" fmla="*/ 10 w 93"/>
                <a:gd name="T25" fmla="*/ 18 h 57"/>
                <a:gd name="T26" fmla="*/ 10 w 93"/>
                <a:gd name="T27" fmla="*/ 20 h 57"/>
                <a:gd name="T28" fmla="*/ 14 w 93"/>
                <a:gd name="T29" fmla="*/ 23 h 57"/>
                <a:gd name="T30" fmla="*/ 15 w 93"/>
                <a:gd name="T31" fmla="*/ 24 h 57"/>
                <a:gd name="T32" fmla="*/ 14 w 93"/>
                <a:gd name="T33" fmla="*/ 24 h 57"/>
                <a:gd name="T34" fmla="*/ 6 w 93"/>
                <a:gd name="T35" fmla="*/ 23 h 57"/>
                <a:gd name="T36" fmla="*/ 0 w 93"/>
                <a:gd name="T37" fmla="*/ 28 h 57"/>
                <a:gd name="T38" fmla="*/ 2 w 93"/>
                <a:gd name="T39" fmla="*/ 33 h 57"/>
                <a:gd name="T40" fmla="*/ 7 w 93"/>
                <a:gd name="T41" fmla="*/ 37 h 57"/>
                <a:gd name="T42" fmla="*/ 19 w 93"/>
                <a:gd name="T43" fmla="*/ 39 h 57"/>
                <a:gd name="T44" fmla="*/ 21 w 93"/>
                <a:gd name="T45" fmla="*/ 39 h 57"/>
                <a:gd name="T46" fmla="*/ 30 w 93"/>
                <a:gd name="T47" fmla="*/ 41 h 57"/>
                <a:gd name="T48" fmla="*/ 31 w 93"/>
                <a:gd name="T49" fmla="*/ 42 h 57"/>
                <a:gd name="T50" fmla="*/ 30 w 93"/>
                <a:gd name="T51" fmla="*/ 42 h 57"/>
                <a:gd name="T52" fmla="*/ 15 w 93"/>
                <a:gd name="T53" fmla="*/ 45 h 57"/>
                <a:gd name="T54" fmla="*/ 12 w 93"/>
                <a:gd name="T55" fmla="*/ 48 h 57"/>
                <a:gd name="T56" fmla="*/ 16 w 93"/>
                <a:gd name="T57" fmla="*/ 55 h 57"/>
                <a:gd name="T58" fmla="*/ 20 w 93"/>
                <a:gd name="T59" fmla="*/ 57 h 57"/>
                <a:gd name="T60" fmla="*/ 27 w 93"/>
                <a:gd name="T61" fmla="*/ 57 h 57"/>
                <a:gd name="T62" fmla="*/ 39 w 93"/>
                <a:gd name="T63" fmla="*/ 54 h 57"/>
                <a:gd name="T64" fmla="*/ 43 w 93"/>
                <a:gd name="T65" fmla="*/ 53 h 57"/>
                <a:gd name="T66" fmla="*/ 53 w 93"/>
                <a:gd name="T67" fmla="*/ 51 h 57"/>
                <a:gd name="T68" fmla="*/ 56 w 93"/>
                <a:gd name="T69" fmla="*/ 51 h 57"/>
                <a:gd name="T70" fmla="*/ 63 w 93"/>
                <a:gd name="T71" fmla="*/ 54 h 57"/>
                <a:gd name="T72" fmla="*/ 68 w 93"/>
                <a:gd name="T73" fmla="*/ 55 h 57"/>
                <a:gd name="T74" fmla="*/ 73 w 93"/>
                <a:gd name="T75" fmla="*/ 54 h 57"/>
                <a:gd name="T76" fmla="*/ 79 w 93"/>
                <a:gd name="T77" fmla="*/ 51 h 57"/>
                <a:gd name="T78" fmla="*/ 89 w 93"/>
                <a:gd name="T79" fmla="*/ 41 h 57"/>
                <a:gd name="T80" fmla="*/ 92 w 93"/>
                <a:gd name="T81" fmla="*/ 37 h 57"/>
                <a:gd name="T82" fmla="*/ 89 w 93"/>
                <a:gd name="T83" fmla="*/ 28 h 57"/>
                <a:gd name="T84" fmla="*/ 87 w 93"/>
                <a:gd name="T85" fmla="*/ 28 h 57"/>
                <a:gd name="T86" fmla="*/ 83 w 93"/>
                <a:gd name="T87" fmla="*/ 31 h 57"/>
                <a:gd name="T88" fmla="*/ 81 w 93"/>
                <a:gd name="T89" fmla="*/ 31 h 57"/>
                <a:gd name="T90" fmla="*/ 78 w 93"/>
                <a:gd name="T91" fmla="*/ 26 h 57"/>
                <a:gd name="T92" fmla="*/ 77 w 93"/>
                <a:gd name="T93" fmla="*/ 21 h 57"/>
                <a:gd name="T94" fmla="*/ 79 w 93"/>
                <a:gd name="T95" fmla="*/ 17 h 57"/>
                <a:gd name="T96" fmla="*/ 81 w 93"/>
                <a:gd name="T97" fmla="*/ 8 h 57"/>
                <a:gd name="T98" fmla="*/ 80 w 93"/>
                <a:gd name="T99" fmla="*/ 5 h 57"/>
                <a:gd name="T100" fmla="*/ 76 w 93"/>
                <a:gd name="T101" fmla="*/ 5 h 57"/>
                <a:gd name="T102" fmla="*/ 67 w 93"/>
                <a:gd name="T103" fmla="*/ 11 h 57"/>
                <a:gd name="T104" fmla="*/ 65 w 93"/>
                <a:gd name="T105" fmla="*/ 16 h 57"/>
                <a:gd name="T106" fmla="*/ 66 w 93"/>
                <a:gd name="T107" fmla="*/ 19 h 57"/>
                <a:gd name="T108" fmla="*/ 63 w 93"/>
                <a:gd name="T109" fmla="*/ 24 h 57"/>
                <a:gd name="T110" fmla="*/ 62 w 93"/>
                <a:gd name="T111" fmla="*/ 24 h 57"/>
                <a:gd name="T112" fmla="*/ 61 w 93"/>
                <a:gd name="T113" fmla="*/ 29 h 57"/>
                <a:gd name="T114" fmla="*/ 62 w 93"/>
                <a:gd name="T115" fmla="*/ 31 h 57"/>
                <a:gd name="T116" fmla="*/ 59 w 93"/>
                <a:gd name="T117"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3" h="57">
                  <a:moveTo>
                    <a:pt x="59" y="34"/>
                  </a:moveTo>
                  <a:cubicBezTo>
                    <a:pt x="56" y="34"/>
                    <a:pt x="53" y="33"/>
                    <a:pt x="49" y="32"/>
                  </a:cubicBezTo>
                  <a:cubicBezTo>
                    <a:pt x="49" y="32"/>
                    <a:pt x="48" y="31"/>
                    <a:pt x="48" y="31"/>
                  </a:cubicBezTo>
                  <a:cubicBezTo>
                    <a:pt x="50" y="28"/>
                    <a:pt x="48" y="24"/>
                    <a:pt x="49" y="21"/>
                  </a:cubicBezTo>
                  <a:cubicBezTo>
                    <a:pt x="49" y="18"/>
                    <a:pt x="49" y="16"/>
                    <a:pt x="48" y="13"/>
                  </a:cubicBezTo>
                  <a:cubicBezTo>
                    <a:pt x="48" y="11"/>
                    <a:pt x="46" y="10"/>
                    <a:pt x="44" y="9"/>
                  </a:cubicBezTo>
                  <a:cubicBezTo>
                    <a:pt x="42" y="9"/>
                    <a:pt x="42" y="8"/>
                    <a:pt x="42" y="6"/>
                  </a:cubicBezTo>
                  <a:cubicBezTo>
                    <a:pt x="42" y="3"/>
                    <a:pt x="40" y="1"/>
                    <a:pt x="38" y="1"/>
                  </a:cubicBezTo>
                  <a:cubicBezTo>
                    <a:pt x="35" y="0"/>
                    <a:pt x="33" y="0"/>
                    <a:pt x="31" y="1"/>
                  </a:cubicBezTo>
                  <a:cubicBezTo>
                    <a:pt x="28" y="4"/>
                    <a:pt x="24" y="5"/>
                    <a:pt x="21" y="7"/>
                  </a:cubicBezTo>
                  <a:cubicBezTo>
                    <a:pt x="20" y="8"/>
                    <a:pt x="19" y="9"/>
                    <a:pt x="18" y="10"/>
                  </a:cubicBezTo>
                  <a:cubicBezTo>
                    <a:pt x="19" y="13"/>
                    <a:pt x="17" y="14"/>
                    <a:pt x="15" y="15"/>
                  </a:cubicBezTo>
                  <a:cubicBezTo>
                    <a:pt x="13" y="15"/>
                    <a:pt x="12" y="17"/>
                    <a:pt x="10" y="18"/>
                  </a:cubicBezTo>
                  <a:cubicBezTo>
                    <a:pt x="10" y="19"/>
                    <a:pt x="10" y="20"/>
                    <a:pt x="10" y="20"/>
                  </a:cubicBezTo>
                  <a:cubicBezTo>
                    <a:pt x="12" y="21"/>
                    <a:pt x="13" y="22"/>
                    <a:pt x="14" y="23"/>
                  </a:cubicBezTo>
                  <a:cubicBezTo>
                    <a:pt x="15" y="23"/>
                    <a:pt x="15" y="24"/>
                    <a:pt x="15" y="24"/>
                  </a:cubicBezTo>
                  <a:cubicBezTo>
                    <a:pt x="14" y="24"/>
                    <a:pt x="14" y="24"/>
                    <a:pt x="14" y="24"/>
                  </a:cubicBezTo>
                  <a:cubicBezTo>
                    <a:pt x="11" y="24"/>
                    <a:pt x="8" y="23"/>
                    <a:pt x="6" y="23"/>
                  </a:cubicBezTo>
                  <a:cubicBezTo>
                    <a:pt x="3" y="23"/>
                    <a:pt x="1" y="26"/>
                    <a:pt x="0" y="28"/>
                  </a:cubicBezTo>
                  <a:cubicBezTo>
                    <a:pt x="0" y="30"/>
                    <a:pt x="1" y="32"/>
                    <a:pt x="2" y="33"/>
                  </a:cubicBezTo>
                  <a:cubicBezTo>
                    <a:pt x="4" y="34"/>
                    <a:pt x="5" y="35"/>
                    <a:pt x="7" y="37"/>
                  </a:cubicBezTo>
                  <a:cubicBezTo>
                    <a:pt x="10" y="39"/>
                    <a:pt x="14" y="42"/>
                    <a:pt x="19" y="39"/>
                  </a:cubicBezTo>
                  <a:cubicBezTo>
                    <a:pt x="20" y="39"/>
                    <a:pt x="21" y="39"/>
                    <a:pt x="21" y="39"/>
                  </a:cubicBezTo>
                  <a:cubicBezTo>
                    <a:pt x="24" y="41"/>
                    <a:pt x="27" y="41"/>
                    <a:pt x="30" y="41"/>
                  </a:cubicBezTo>
                  <a:cubicBezTo>
                    <a:pt x="30" y="41"/>
                    <a:pt x="30" y="42"/>
                    <a:pt x="31" y="42"/>
                  </a:cubicBezTo>
                  <a:cubicBezTo>
                    <a:pt x="30" y="42"/>
                    <a:pt x="30" y="42"/>
                    <a:pt x="30" y="42"/>
                  </a:cubicBezTo>
                  <a:cubicBezTo>
                    <a:pt x="25" y="43"/>
                    <a:pt x="20" y="44"/>
                    <a:pt x="15" y="45"/>
                  </a:cubicBezTo>
                  <a:cubicBezTo>
                    <a:pt x="14" y="45"/>
                    <a:pt x="13" y="46"/>
                    <a:pt x="12" y="48"/>
                  </a:cubicBezTo>
                  <a:cubicBezTo>
                    <a:pt x="12" y="51"/>
                    <a:pt x="13" y="54"/>
                    <a:pt x="16" y="55"/>
                  </a:cubicBezTo>
                  <a:cubicBezTo>
                    <a:pt x="17" y="56"/>
                    <a:pt x="19" y="56"/>
                    <a:pt x="20" y="57"/>
                  </a:cubicBezTo>
                  <a:cubicBezTo>
                    <a:pt x="23" y="57"/>
                    <a:pt x="25" y="57"/>
                    <a:pt x="27" y="57"/>
                  </a:cubicBezTo>
                  <a:cubicBezTo>
                    <a:pt x="32" y="57"/>
                    <a:pt x="35" y="56"/>
                    <a:pt x="39" y="54"/>
                  </a:cubicBezTo>
                  <a:cubicBezTo>
                    <a:pt x="40" y="53"/>
                    <a:pt x="42" y="53"/>
                    <a:pt x="43" y="53"/>
                  </a:cubicBezTo>
                  <a:cubicBezTo>
                    <a:pt x="47" y="52"/>
                    <a:pt x="50" y="52"/>
                    <a:pt x="53" y="51"/>
                  </a:cubicBezTo>
                  <a:cubicBezTo>
                    <a:pt x="54" y="51"/>
                    <a:pt x="55" y="51"/>
                    <a:pt x="56" y="51"/>
                  </a:cubicBezTo>
                  <a:cubicBezTo>
                    <a:pt x="58" y="52"/>
                    <a:pt x="61" y="53"/>
                    <a:pt x="63" y="54"/>
                  </a:cubicBezTo>
                  <a:cubicBezTo>
                    <a:pt x="65" y="55"/>
                    <a:pt x="66" y="55"/>
                    <a:pt x="68" y="55"/>
                  </a:cubicBezTo>
                  <a:cubicBezTo>
                    <a:pt x="70" y="55"/>
                    <a:pt x="71" y="54"/>
                    <a:pt x="73" y="54"/>
                  </a:cubicBezTo>
                  <a:cubicBezTo>
                    <a:pt x="75" y="54"/>
                    <a:pt x="77" y="53"/>
                    <a:pt x="79" y="51"/>
                  </a:cubicBezTo>
                  <a:cubicBezTo>
                    <a:pt x="82" y="48"/>
                    <a:pt x="85" y="44"/>
                    <a:pt x="89" y="41"/>
                  </a:cubicBezTo>
                  <a:cubicBezTo>
                    <a:pt x="90" y="40"/>
                    <a:pt x="91" y="38"/>
                    <a:pt x="92" y="37"/>
                  </a:cubicBezTo>
                  <a:cubicBezTo>
                    <a:pt x="93" y="34"/>
                    <a:pt x="92" y="30"/>
                    <a:pt x="89" y="28"/>
                  </a:cubicBezTo>
                  <a:cubicBezTo>
                    <a:pt x="88" y="28"/>
                    <a:pt x="87" y="28"/>
                    <a:pt x="87" y="28"/>
                  </a:cubicBezTo>
                  <a:cubicBezTo>
                    <a:pt x="85" y="28"/>
                    <a:pt x="84" y="29"/>
                    <a:pt x="83" y="31"/>
                  </a:cubicBezTo>
                  <a:cubicBezTo>
                    <a:pt x="83" y="32"/>
                    <a:pt x="82" y="32"/>
                    <a:pt x="81" y="31"/>
                  </a:cubicBezTo>
                  <a:cubicBezTo>
                    <a:pt x="80" y="30"/>
                    <a:pt x="77" y="29"/>
                    <a:pt x="78" y="26"/>
                  </a:cubicBezTo>
                  <a:cubicBezTo>
                    <a:pt x="77" y="25"/>
                    <a:pt x="76" y="23"/>
                    <a:pt x="77" y="21"/>
                  </a:cubicBezTo>
                  <a:cubicBezTo>
                    <a:pt x="79" y="20"/>
                    <a:pt x="79" y="19"/>
                    <a:pt x="79" y="17"/>
                  </a:cubicBezTo>
                  <a:cubicBezTo>
                    <a:pt x="79" y="14"/>
                    <a:pt x="79" y="11"/>
                    <a:pt x="81" y="8"/>
                  </a:cubicBezTo>
                  <a:cubicBezTo>
                    <a:pt x="82" y="7"/>
                    <a:pt x="81" y="6"/>
                    <a:pt x="80" y="5"/>
                  </a:cubicBezTo>
                  <a:cubicBezTo>
                    <a:pt x="79" y="4"/>
                    <a:pt x="77" y="4"/>
                    <a:pt x="76" y="5"/>
                  </a:cubicBezTo>
                  <a:cubicBezTo>
                    <a:pt x="73" y="7"/>
                    <a:pt x="70" y="9"/>
                    <a:pt x="67" y="11"/>
                  </a:cubicBezTo>
                  <a:cubicBezTo>
                    <a:pt x="65" y="12"/>
                    <a:pt x="65" y="14"/>
                    <a:pt x="65" y="16"/>
                  </a:cubicBezTo>
                  <a:cubicBezTo>
                    <a:pt x="65" y="17"/>
                    <a:pt x="65" y="18"/>
                    <a:pt x="66" y="19"/>
                  </a:cubicBezTo>
                  <a:cubicBezTo>
                    <a:pt x="66" y="22"/>
                    <a:pt x="65" y="23"/>
                    <a:pt x="63" y="24"/>
                  </a:cubicBezTo>
                  <a:cubicBezTo>
                    <a:pt x="63" y="24"/>
                    <a:pt x="63" y="24"/>
                    <a:pt x="62" y="24"/>
                  </a:cubicBezTo>
                  <a:cubicBezTo>
                    <a:pt x="61" y="26"/>
                    <a:pt x="60" y="27"/>
                    <a:pt x="61" y="29"/>
                  </a:cubicBezTo>
                  <a:cubicBezTo>
                    <a:pt x="61" y="30"/>
                    <a:pt x="62" y="31"/>
                    <a:pt x="62" y="31"/>
                  </a:cubicBezTo>
                  <a:cubicBezTo>
                    <a:pt x="62" y="33"/>
                    <a:pt x="61" y="35"/>
                    <a:pt x="59" y="34"/>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4" name="Freeform 45"/>
            <p:cNvSpPr>
              <a:spLocks/>
            </p:cNvSpPr>
            <p:nvPr/>
          </p:nvSpPr>
          <p:spPr bwMode="auto">
            <a:xfrm>
              <a:off x="6719" y="3469"/>
              <a:ext cx="182" cy="177"/>
            </a:xfrm>
            <a:custGeom>
              <a:avLst/>
              <a:gdLst>
                <a:gd name="T0" fmla="*/ 92 w 94"/>
                <a:gd name="T1" fmla="*/ 7 h 91"/>
                <a:gd name="T2" fmla="*/ 88 w 94"/>
                <a:gd name="T3" fmla="*/ 8 h 91"/>
                <a:gd name="T4" fmla="*/ 85 w 94"/>
                <a:gd name="T5" fmla="*/ 3 h 91"/>
                <a:gd name="T6" fmla="*/ 84 w 94"/>
                <a:gd name="T7" fmla="*/ 1 h 91"/>
                <a:gd name="T8" fmla="*/ 80 w 94"/>
                <a:gd name="T9" fmla="*/ 1 h 91"/>
                <a:gd name="T10" fmla="*/ 77 w 94"/>
                <a:gd name="T11" fmla="*/ 3 h 91"/>
                <a:gd name="T12" fmla="*/ 66 w 94"/>
                <a:gd name="T13" fmla="*/ 17 h 91"/>
                <a:gd name="T14" fmla="*/ 63 w 94"/>
                <a:gd name="T15" fmla="*/ 20 h 91"/>
                <a:gd name="T16" fmla="*/ 61 w 94"/>
                <a:gd name="T17" fmla="*/ 25 h 91"/>
                <a:gd name="T18" fmla="*/ 52 w 94"/>
                <a:gd name="T19" fmla="*/ 34 h 91"/>
                <a:gd name="T20" fmla="*/ 40 w 94"/>
                <a:gd name="T21" fmla="*/ 41 h 91"/>
                <a:gd name="T22" fmla="*/ 29 w 94"/>
                <a:gd name="T23" fmla="*/ 47 h 91"/>
                <a:gd name="T24" fmla="*/ 26 w 94"/>
                <a:gd name="T25" fmla="*/ 48 h 91"/>
                <a:gd name="T26" fmla="*/ 10 w 94"/>
                <a:gd name="T27" fmla="*/ 62 h 91"/>
                <a:gd name="T28" fmla="*/ 1 w 94"/>
                <a:gd name="T29" fmla="*/ 76 h 91"/>
                <a:gd name="T30" fmla="*/ 2 w 94"/>
                <a:gd name="T31" fmla="*/ 81 h 91"/>
                <a:gd name="T32" fmla="*/ 12 w 94"/>
                <a:gd name="T33" fmla="*/ 87 h 91"/>
                <a:gd name="T34" fmla="*/ 13 w 94"/>
                <a:gd name="T35" fmla="*/ 88 h 91"/>
                <a:gd name="T36" fmla="*/ 23 w 94"/>
                <a:gd name="T37" fmla="*/ 90 h 91"/>
                <a:gd name="T38" fmla="*/ 37 w 94"/>
                <a:gd name="T39" fmla="*/ 80 h 91"/>
                <a:gd name="T40" fmla="*/ 42 w 94"/>
                <a:gd name="T41" fmla="*/ 72 h 91"/>
                <a:gd name="T42" fmla="*/ 46 w 94"/>
                <a:gd name="T43" fmla="*/ 68 h 91"/>
                <a:gd name="T44" fmla="*/ 50 w 94"/>
                <a:gd name="T45" fmla="*/ 61 h 91"/>
                <a:gd name="T46" fmla="*/ 61 w 94"/>
                <a:gd name="T47" fmla="*/ 51 h 91"/>
                <a:gd name="T48" fmla="*/ 68 w 94"/>
                <a:gd name="T49" fmla="*/ 50 h 91"/>
                <a:gd name="T50" fmla="*/ 71 w 94"/>
                <a:gd name="T51" fmla="*/ 47 h 91"/>
                <a:gd name="T52" fmla="*/ 75 w 94"/>
                <a:gd name="T53" fmla="*/ 38 h 91"/>
                <a:gd name="T54" fmla="*/ 79 w 94"/>
                <a:gd name="T55" fmla="*/ 36 h 91"/>
                <a:gd name="T56" fmla="*/ 91 w 94"/>
                <a:gd name="T57" fmla="*/ 21 h 91"/>
                <a:gd name="T58" fmla="*/ 93 w 94"/>
                <a:gd name="T59" fmla="*/ 17 h 91"/>
                <a:gd name="T60" fmla="*/ 93 w 94"/>
                <a:gd name="T61" fmla="*/ 14 h 91"/>
                <a:gd name="T62" fmla="*/ 94 w 94"/>
                <a:gd name="T63" fmla="*/ 12 h 91"/>
                <a:gd name="T64" fmla="*/ 94 w 94"/>
                <a:gd name="T65" fmla="*/ 10 h 91"/>
                <a:gd name="T66" fmla="*/ 94 w 94"/>
                <a:gd name="T67" fmla="*/ 9 h 91"/>
                <a:gd name="T68" fmla="*/ 92 w 94"/>
                <a:gd name="T69"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91">
                  <a:moveTo>
                    <a:pt x="92" y="7"/>
                  </a:moveTo>
                  <a:cubicBezTo>
                    <a:pt x="91" y="7"/>
                    <a:pt x="89" y="8"/>
                    <a:pt x="88" y="8"/>
                  </a:cubicBezTo>
                  <a:cubicBezTo>
                    <a:pt x="85" y="7"/>
                    <a:pt x="86" y="5"/>
                    <a:pt x="85" y="3"/>
                  </a:cubicBezTo>
                  <a:cubicBezTo>
                    <a:pt x="85" y="3"/>
                    <a:pt x="84" y="2"/>
                    <a:pt x="84" y="1"/>
                  </a:cubicBezTo>
                  <a:cubicBezTo>
                    <a:pt x="83" y="0"/>
                    <a:pt x="81" y="0"/>
                    <a:pt x="80" y="1"/>
                  </a:cubicBezTo>
                  <a:cubicBezTo>
                    <a:pt x="79" y="2"/>
                    <a:pt x="78" y="2"/>
                    <a:pt x="77" y="3"/>
                  </a:cubicBezTo>
                  <a:cubicBezTo>
                    <a:pt x="75" y="9"/>
                    <a:pt x="72" y="14"/>
                    <a:pt x="66" y="17"/>
                  </a:cubicBezTo>
                  <a:cubicBezTo>
                    <a:pt x="65" y="17"/>
                    <a:pt x="64" y="19"/>
                    <a:pt x="63" y="20"/>
                  </a:cubicBezTo>
                  <a:cubicBezTo>
                    <a:pt x="62" y="22"/>
                    <a:pt x="61" y="23"/>
                    <a:pt x="61" y="25"/>
                  </a:cubicBezTo>
                  <a:cubicBezTo>
                    <a:pt x="59" y="29"/>
                    <a:pt x="56" y="32"/>
                    <a:pt x="52" y="34"/>
                  </a:cubicBezTo>
                  <a:cubicBezTo>
                    <a:pt x="48" y="36"/>
                    <a:pt x="44" y="39"/>
                    <a:pt x="40" y="41"/>
                  </a:cubicBezTo>
                  <a:cubicBezTo>
                    <a:pt x="36" y="43"/>
                    <a:pt x="33" y="47"/>
                    <a:pt x="29" y="47"/>
                  </a:cubicBezTo>
                  <a:cubicBezTo>
                    <a:pt x="28" y="47"/>
                    <a:pt x="27" y="48"/>
                    <a:pt x="26" y="48"/>
                  </a:cubicBezTo>
                  <a:cubicBezTo>
                    <a:pt x="20" y="53"/>
                    <a:pt x="15" y="57"/>
                    <a:pt x="10" y="62"/>
                  </a:cubicBezTo>
                  <a:cubicBezTo>
                    <a:pt x="6" y="66"/>
                    <a:pt x="3" y="71"/>
                    <a:pt x="1" y="76"/>
                  </a:cubicBezTo>
                  <a:cubicBezTo>
                    <a:pt x="0" y="78"/>
                    <a:pt x="1" y="80"/>
                    <a:pt x="2" y="81"/>
                  </a:cubicBezTo>
                  <a:cubicBezTo>
                    <a:pt x="6" y="82"/>
                    <a:pt x="10" y="83"/>
                    <a:pt x="12" y="87"/>
                  </a:cubicBezTo>
                  <a:cubicBezTo>
                    <a:pt x="12" y="87"/>
                    <a:pt x="13" y="88"/>
                    <a:pt x="13" y="88"/>
                  </a:cubicBezTo>
                  <a:cubicBezTo>
                    <a:pt x="16" y="91"/>
                    <a:pt x="19" y="91"/>
                    <a:pt x="23" y="90"/>
                  </a:cubicBezTo>
                  <a:cubicBezTo>
                    <a:pt x="28" y="87"/>
                    <a:pt x="32" y="82"/>
                    <a:pt x="37" y="80"/>
                  </a:cubicBezTo>
                  <a:cubicBezTo>
                    <a:pt x="39" y="77"/>
                    <a:pt x="41" y="75"/>
                    <a:pt x="42" y="72"/>
                  </a:cubicBezTo>
                  <a:cubicBezTo>
                    <a:pt x="43" y="71"/>
                    <a:pt x="44" y="69"/>
                    <a:pt x="46" y="68"/>
                  </a:cubicBezTo>
                  <a:cubicBezTo>
                    <a:pt x="48" y="66"/>
                    <a:pt x="49" y="64"/>
                    <a:pt x="50" y="61"/>
                  </a:cubicBezTo>
                  <a:cubicBezTo>
                    <a:pt x="55" y="53"/>
                    <a:pt x="54" y="55"/>
                    <a:pt x="61" y="51"/>
                  </a:cubicBezTo>
                  <a:cubicBezTo>
                    <a:pt x="63" y="50"/>
                    <a:pt x="66" y="50"/>
                    <a:pt x="68" y="50"/>
                  </a:cubicBezTo>
                  <a:cubicBezTo>
                    <a:pt x="70" y="50"/>
                    <a:pt x="72" y="49"/>
                    <a:pt x="71" y="47"/>
                  </a:cubicBezTo>
                  <a:cubicBezTo>
                    <a:pt x="70" y="43"/>
                    <a:pt x="71" y="40"/>
                    <a:pt x="75" y="38"/>
                  </a:cubicBezTo>
                  <a:cubicBezTo>
                    <a:pt x="76" y="38"/>
                    <a:pt x="78" y="37"/>
                    <a:pt x="79" y="36"/>
                  </a:cubicBezTo>
                  <a:cubicBezTo>
                    <a:pt x="82" y="30"/>
                    <a:pt x="87" y="26"/>
                    <a:pt x="91" y="21"/>
                  </a:cubicBezTo>
                  <a:cubicBezTo>
                    <a:pt x="92" y="20"/>
                    <a:pt x="93" y="19"/>
                    <a:pt x="93" y="17"/>
                  </a:cubicBezTo>
                  <a:cubicBezTo>
                    <a:pt x="93" y="16"/>
                    <a:pt x="93" y="14"/>
                    <a:pt x="93" y="14"/>
                  </a:cubicBezTo>
                  <a:cubicBezTo>
                    <a:pt x="94" y="13"/>
                    <a:pt x="94" y="12"/>
                    <a:pt x="94" y="12"/>
                  </a:cubicBezTo>
                  <a:cubicBezTo>
                    <a:pt x="94" y="11"/>
                    <a:pt x="94" y="11"/>
                    <a:pt x="94" y="10"/>
                  </a:cubicBezTo>
                  <a:cubicBezTo>
                    <a:pt x="94" y="9"/>
                    <a:pt x="94" y="9"/>
                    <a:pt x="94" y="9"/>
                  </a:cubicBezTo>
                  <a:cubicBezTo>
                    <a:pt x="94" y="8"/>
                    <a:pt x="93" y="7"/>
                    <a:pt x="92" y="7"/>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5" name="Freeform 46"/>
            <p:cNvSpPr>
              <a:spLocks/>
            </p:cNvSpPr>
            <p:nvPr/>
          </p:nvSpPr>
          <p:spPr bwMode="auto">
            <a:xfrm>
              <a:off x="3493" y="1112"/>
              <a:ext cx="157" cy="97"/>
            </a:xfrm>
            <a:custGeom>
              <a:avLst/>
              <a:gdLst>
                <a:gd name="T0" fmla="*/ 42 w 81"/>
                <a:gd name="T1" fmla="*/ 49 h 50"/>
                <a:gd name="T2" fmla="*/ 59 w 81"/>
                <a:gd name="T3" fmla="*/ 42 h 50"/>
                <a:gd name="T4" fmla="*/ 62 w 81"/>
                <a:gd name="T5" fmla="*/ 40 h 50"/>
                <a:gd name="T6" fmla="*/ 71 w 81"/>
                <a:gd name="T7" fmla="*/ 35 h 50"/>
                <a:gd name="T8" fmla="*/ 75 w 81"/>
                <a:gd name="T9" fmla="*/ 33 h 50"/>
                <a:gd name="T10" fmla="*/ 79 w 81"/>
                <a:gd name="T11" fmla="*/ 28 h 50"/>
                <a:gd name="T12" fmla="*/ 79 w 81"/>
                <a:gd name="T13" fmla="*/ 26 h 50"/>
                <a:gd name="T14" fmla="*/ 81 w 81"/>
                <a:gd name="T15" fmla="*/ 18 h 50"/>
                <a:gd name="T16" fmla="*/ 81 w 81"/>
                <a:gd name="T17" fmla="*/ 17 h 50"/>
                <a:gd name="T18" fmla="*/ 81 w 81"/>
                <a:gd name="T19" fmla="*/ 16 h 50"/>
                <a:gd name="T20" fmla="*/ 77 w 81"/>
                <a:gd name="T21" fmla="*/ 14 h 50"/>
                <a:gd name="T22" fmla="*/ 75 w 81"/>
                <a:gd name="T23" fmla="*/ 9 h 50"/>
                <a:gd name="T24" fmla="*/ 73 w 81"/>
                <a:gd name="T25" fmla="*/ 4 h 50"/>
                <a:gd name="T26" fmla="*/ 71 w 81"/>
                <a:gd name="T27" fmla="*/ 3 h 50"/>
                <a:gd name="T28" fmla="*/ 67 w 81"/>
                <a:gd name="T29" fmla="*/ 3 h 50"/>
                <a:gd name="T30" fmla="*/ 61 w 81"/>
                <a:gd name="T31" fmla="*/ 3 h 50"/>
                <a:gd name="T32" fmla="*/ 50 w 81"/>
                <a:gd name="T33" fmla="*/ 5 h 50"/>
                <a:gd name="T34" fmla="*/ 45 w 81"/>
                <a:gd name="T35" fmla="*/ 6 h 50"/>
                <a:gd name="T36" fmla="*/ 38 w 81"/>
                <a:gd name="T37" fmla="*/ 9 h 50"/>
                <a:gd name="T38" fmla="*/ 36 w 81"/>
                <a:gd name="T39" fmla="*/ 9 h 50"/>
                <a:gd name="T40" fmla="*/ 34 w 81"/>
                <a:gd name="T41" fmla="*/ 6 h 50"/>
                <a:gd name="T42" fmla="*/ 31 w 81"/>
                <a:gd name="T43" fmla="*/ 7 h 50"/>
                <a:gd name="T44" fmla="*/ 30 w 81"/>
                <a:gd name="T45" fmla="*/ 11 h 50"/>
                <a:gd name="T46" fmla="*/ 28 w 81"/>
                <a:gd name="T47" fmla="*/ 15 h 50"/>
                <a:gd name="T48" fmla="*/ 26 w 81"/>
                <a:gd name="T49" fmla="*/ 16 h 50"/>
                <a:gd name="T50" fmla="*/ 26 w 81"/>
                <a:gd name="T51" fmla="*/ 16 h 50"/>
                <a:gd name="T52" fmla="*/ 25 w 81"/>
                <a:gd name="T53" fmla="*/ 17 h 50"/>
                <a:gd name="T54" fmla="*/ 26 w 81"/>
                <a:gd name="T55" fmla="*/ 16 h 50"/>
                <a:gd name="T56" fmla="*/ 26 w 81"/>
                <a:gd name="T57" fmla="*/ 16 h 50"/>
                <a:gd name="T58" fmla="*/ 24 w 81"/>
                <a:gd name="T59" fmla="*/ 10 h 50"/>
                <a:gd name="T60" fmla="*/ 22 w 81"/>
                <a:gd name="T61" fmla="*/ 5 h 50"/>
                <a:gd name="T62" fmla="*/ 19 w 81"/>
                <a:gd name="T63" fmla="*/ 2 h 50"/>
                <a:gd name="T64" fmla="*/ 12 w 81"/>
                <a:gd name="T65" fmla="*/ 2 h 50"/>
                <a:gd name="T66" fmla="*/ 12 w 81"/>
                <a:gd name="T67" fmla="*/ 3 h 50"/>
                <a:gd name="T68" fmla="*/ 12 w 81"/>
                <a:gd name="T69" fmla="*/ 3 h 50"/>
                <a:gd name="T70" fmla="*/ 12 w 81"/>
                <a:gd name="T71" fmla="*/ 2 h 50"/>
                <a:gd name="T72" fmla="*/ 12 w 81"/>
                <a:gd name="T73" fmla="*/ 2 h 50"/>
                <a:gd name="T74" fmla="*/ 7 w 81"/>
                <a:gd name="T75" fmla="*/ 5 h 50"/>
                <a:gd name="T76" fmla="*/ 1 w 81"/>
                <a:gd name="T77" fmla="*/ 13 h 50"/>
                <a:gd name="T78" fmla="*/ 3 w 81"/>
                <a:gd name="T79" fmla="*/ 16 h 50"/>
                <a:gd name="T80" fmla="*/ 7 w 81"/>
                <a:gd name="T81" fmla="*/ 16 h 50"/>
                <a:gd name="T82" fmla="*/ 14 w 81"/>
                <a:gd name="T83" fmla="*/ 16 h 50"/>
                <a:gd name="T84" fmla="*/ 15 w 81"/>
                <a:gd name="T85" fmla="*/ 18 h 50"/>
                <a:gd name="T86" fmla="*/ 11 w 81"/>
                <a:gd name="T87" fmla="*/ 22 h 50"/>
                <a:gd name="T88" fmla="*/ 3 w 81"/>
                <a:gd name="T89" fmla="*/ 23 h 50"/>
                <a:gd name="T90" fmla="*/ 2 w 81"/>
                <a:gd name="T91" fmla="*/ 25 h 50"/>
                <a:gd name="T92" fmla="*/ 3 w 81"/>
                <a:gd name="T93" fmla="*/ 27 h 50"/>
                <a:gd name="T94" fmla="*/ 9 w 81"/>
                <a:gd name="T95" fmla="*/ 28 h 50"/>
                <a:gd name="T96" fmla="*/ 12 w 81"/>
                <a:gd name="T97" fmla="*/ 29 h 50"/>
                <a:gd name="T98" fmla="*/ 15 w 81"/>
                <a:gd name="T99" fmla="*/ 34 h 50"/>
                <a:gd name="T100" fmla="*/ 14 w 81"/>
                <a:gd name="T101" fmla="*/ 36 h 50"/>
                <a:gd name="T102" fmla="*/ 12 w 81"/>
                <a:gd name="T103" fmla="*/ 37 h 50"/>
                <a:gd name="T104" fmla="*/ 9 w 81"/>
                <a:gd name="T105" fmla="*/ 40 h 50"/>
                <a:gd name="T106" fmla="*/ 13 w 81"/>
                <a:gd name="T107" fmla="*/ 43 h 50"/>
                <a:gd name="T108" fmla="*/ 17 w 81"/>
                <a:gd name="T109" fmla="*/ 43 h 50"/>
                <a:gd name="T110" fmla="*/ 27 w 81"/>
                <a:gd name="T111" fmla="*/ 46 h 50"/>
                <a:gd name="T112" fmla="*/ 38 w 81"/>
                <a:gd name="T113" fmla="*/ 49 h 50"/>
                <a:gd name="T114" fmla="*/ 42 w 81"/>
                <a:gd name="T115"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 h="50">
                  <a:moveTo>
                    <a:pt x="42" y="49"/>
                  </a:moveTo>
                  <a:cubicBezTo>
                    <a:pt x="48" y="47"/>
                    <a:pt x="53" y="44"/>
                    <a:pt x="59" y="42"/>
                  </a:cubicBezTo>
                  <a:cubicBezTo>
                    <a:pt x="60" y="42"/>
                    <a:pt x="61" y="41"/>
                    <a:pt x="62" y="40"/>
                  </a:cubicBezTo>
                  <a:cubicBezTo>
                    <a:pt x="64" y="38"/>
                    <a:pt x="68" y="36"/>
                    <a:pt x="71" y="35"/>
                  </a:cubicBezTo>
                  <a:cubicBezTo>
                    <a:pt x="73" y="35"/>
                    <a:pt x="74" y="34"/>
                    <a:pt x="75" y="33"/>
                  </a:cubicBezTo>
                  <a:cubicBezTo>
                    <a:pt x="76" y="31"/>
                    <a:pt x="78" y="30"/>
                    <a:pt x="79" y="28"/>
                  </a:cubicBezTo>
                  <a:cubicBezTo>
                    <a:pt x="79" y="28"/>
                    <a:pt x="80" y="27"/>
                    <a:pt x="79" y="26"/>
                  </a:cubicBezTo>
                  <a:cubicBezTo>
                    <a:pt x="78" y="23"/>
                    <a:pt x="79" y="21"/>
                    <a:pt x="81" y="18"/>
                  </a:cubicBezTo>
                  <a:cubicBezTo>
                    <a:pt x="81" y="18"/>
                    <a:pt x="81" y="18"/>
                    <a:pt x="81" y="17"/>
                  </a:cubicBezTo>
                  <a:cubicBezTo>
                    <a:pt x="81" y="17"/>
                    <a:pt x="81" y="17"/>
                    <a:pt x="81" y="16"/>
                  </a:cubicBezTo>
                  <a:cubicBezTo>
                    <a:pt x="79" y="16"/>
                    <a:pt x="78" y="15"/>
                    <a:pt x="77" y="14"/>
                  </a:cubicBezTo>
                  <a:cubicBezTo>
                    <a:pt x="75" y="13"/>
                    <a:pt x="76" y="11"/>
                    <a:pt x="75" y="9"/>
                  </a:cubicBezTo>
                  <a:cubicBezTo>
                    <a:pt x="75" y="7"/>
                    <a:pt x="74" y="6"/>
                    <a:pt x="73" y="4"/>
                  </a:cubicBezTo>
                  <a:cubicBezTo>
                    <a:pt x="72" y="3"/>
                    <a:pt x="72" y="3"/>
                    <a:pt x="71" y="3"/>
                  </a:cubicBezTo>
                  <a:cubicBezTo>
                    <a:pt x="69" y="4"/>
                    <a:pt x="68" y="4"/>
                    <a:pt x="67" y="3"/>
                  </a:cubicBezTo>
                  <a:cubicBezTo>
                    <a:pt x="65" y="1"/>
                    <a:pt x="63" y="1"/>
                    <a:pt x="61" y="3"/>
                  </a:cubicBezTo>
                  <a:cubicBezTo>
                    <a:pt x="58" y="6"/>
                    <a:pt x="54" y="7"/>
                    <a:pt x="50" y="5"/>
                  </a:cubicBezTo>
                  <a:cubicBezTo>
                    <a:pt x="48" y="5"/>
                    <a:pt x="46" y="6"/>
                    <a:pt x="45" y="6"/>
                  </a:cubicBezTo>
                  <a:cubicBezTo>
                    <a:pt x="41" y="4"/>
                    <a:pt x="39" y="6"/>
                    <a:pt x="38" y="9"/>
                  </a:cubicBezTo>
                  <a:cubicBezTo>
                    <a:pt x="38" y="9"/>
                    <a:pt x="36" y="9"/>
                    <a:pt x="36" y="9"/>
                  </a:cubicBezTo>
                  <a:cubicBezTo>
                    <a:pt x="35" y="8"/>
                    <a:pt x="35" y="7"/>
                    <a:pt x="34" y="6"/>
                  </a:cubicBezTo>
                  <a:cubicBezTo>
                    <a:pt x="33" y="5"/>
                    <a:pt x="32" y="6"/>
                    <a:pt x="31" y="7"/>
                  </a:cubicBezTo>
                  <a:cubicBezTo>
                    <a:pt x="30" y="8"/>
                    <a:pt x="30" y="9"/>
                    <a:pt x="30" y="11"/>
                  </a:cubicBezTo>
                  <a:cubicBezTo>
                    <a:pt x="31" y="13"/>
                    <a:pt x="29" y="14"/>
                    <a:pt x="28" y="15"/>
                  </a:cubicBezTo>
                  <a:cubicBezTo>
                    <a:pt x="27" y="15"/>
                    <a:pt x="26" y="16"/>
                    <a:pt x="26" y="16"/>
                  </a:cubicBezTo>
                  <a:cubicBezTo>
                    <a:pt x="26" y="16"/>
                    <a:pt x="26" y="16"/>
                    <a:pt x="26" y="16"/>
                  </a:cubicBezTo>
                  <a:cubicBezTo>
                    <a:pt x="26" y="16"/>
                    <a:pt x="25" y="17"/>
                    <a:pt x="25" y="17"/>
                  </a:cubicBezTo>
                  <a:cubicBezTo>
                    <a:pt x="25" y="16"/>
                    <a:pt x="25" y="16"/>
                    <a:pt x="26" y="16"/>
                  </a:cubicBezTo>
                  <a:cubicBezTo>
                    <a:pt x="26" y="16"/>
                    <a:pt x="26" y="16"/>
                    <a:pt x="26" y="16"/>
                  </a:cubicBezTo>
                  <a:cubicBezTo>
                    <a:pt x="24" y="14"/>
                    <a:pt x="24" y="12"/>
                    <a:pt x="24" y="10"/>
                  </a:cubicBezTo>
                  <a:cubicBezTo>
                    <a:pt x="24" y="8"/>
                    <a:pt x="24" y="6"/>
                    <a:pt x="22" y="5"/>
                  </a:cubicBezTo>
                  <a:cubicBezTo>
                    <a:pt x="21" y="4"/>
                    <a:pt x="20" y="3"/>
                    <a:pt x="19" y="2"/>
                  </a:cubicBezTo>
                  <a:cubicBezTo>
                    <a:pt x="17" y="0"/>
                    <a:pt x="15" y="0"/>
                    <a:pt x="12" y="2"/>
                  </a:cubicBezTo>
                  <a:cubicBezTo>
                    <a:pt x="12" y="3"/>
                    <a:pt x="12" y="3"/>
                    <a:pt x="12" y="3"/>
                  </a:cubicBezTo>
                  <a:cubicBezTo>
                    <a:pt x="12" y="3"/>
                    <a:pt x="12" y="3"/>
                    <a:pt x="12" y="3"/>
                  </a:cubicBezTo>
                  <a:cubicBezTo>
                    <a:pt x="12" y="3"/>
                    <a:pt x="12" y="3"/>
                    <a:pt x="12" y="2"/>
                  </a:cubicBezTo>
                  <a:cubicBezTo>
                    <a:pt x="12" y="2"/>
                    <a:pt x="12" y="2"/>
                    <a:pt x="12" y="2"/>
                  </a:cubicBezTo>
                  <a:cubicBezTo>
                    <a:pt x="10" y="3"/>
                    <a:pt x="8" y="3"/>
                    <a:pt x="7" y="5"/>
                  </a:cubicBezTo>
                  <a:cubicBezTo>
                    <a:pt x="5" y="7"/>
                    <a:pt x="3" y="10"/>
                    <a:pt x="1" y="13"/>
                  </a:cubicBezTo>
                  <a:cubicBezTo>
                    <a:pt x="0" y="14"/>
                    <a:pt x="2" y="16"/>
                    <a:pt x="3" y="16"/>
                  </a:cubicBezTo>
                  <a:cubicBezTo>
                    <a:pt x="4" y="16"/>
                    <a:pt x="6" y="16"/>
                    <a:pt x="7" y="16"/>
                  </a:cubicBezTo>
                  <a:cubicBezTo>
                    <a:pt x="9" y="14"/>
                    <a:pt x="12" y="15"/>
                    <a:pt x="14" y="16"/>
                  </a:cubicBezTo>
                  <a:cubicBezTo>
                    <a:pt x="15" y="17"/>
                    <a:pt x="15" y="17"/>
                    <a:pt x="15" y="18"/>
                  </a:cubicBezTo>
                  <a:cubicBezTo>
                    <a:pt x="14" y="20"/>
                    <a:pt x="13" y="21"/>
                    <a:pt x="11" y="22"/>
                  </a:cubicBezTo>
                  <a:cubicBezTo>
                    <a:pt x="8" y="22"/>
                    <a:pt x="6" y="22"/>
                    <a:pt x="3" y="23"/>
                  </a:cubicBezTo>
                  <a:cubicBezTo>
                    <a:pt x="3" y="23"/>
                    <a:pt x="2" y="24"/>
                    <a:pt x="2" y="25"/>
                  </a:cubicBezTo>
                  <a:cubicBezTo>
                    <a:pt x="2" y="25"/>
                    <a:pt x="3" y="26"/>
                    <a:pt x="3" y="27"/>
                  </a:cubicBezTo>
                  <a:cubicBezTo>
                    <a:pt x="5" y="27"/>
                    <a:pt x="7" y="27"/>
                    <a:pt x="9" y="28"/>
                  </a:cubicBezTo>
                  <a:cubicBezTo>
                    <a:pt x="10" y="28"/>
                    <a:pt x="11" y="28"/>
                    <a:pt x="12" y="29"/>
                  </a:cubicBezTo>
                  <a:cubicBezTo>
                    <a:pt x="13" y="31"/>
                    <a:pt x="14" y="32"/>
                    <a:pt x="15" y="34"/>
                  </a:cubicBezTo>
                  <a:cubicBezTo>
                    <a:pt x="15" y="34"/>
                    <a:pt x="14" y="35"/>
                    <a:pt x="14" y="36"/>
                  </a:cubicBezTo>
                  <a:cubicBezTo>
                    <a:pt x="14" y="36"/>
                    <a:pt x="13" y="37"/>
                    <a:pt x="12" y="37"/>
                  </a:cubicBezTo>
                  <a:cubicBezTo>
                    <a:pt x="10" y="37"/>
                    <a:pt x="9" y="38"/>
                    <a:pt x="9" y="40"/>
                  </a:cubicBezTo>
                  <a:cubicBezTo>
                    <a:pt x="10" y="42"/>
                    <a:pt x="11" y="43"/>
                    <a:pt x="13" y="43"/>
                  </a:cubicBezTo>
                  <a:cubicBezTo>
                    <a:pt x="14" y="43"/>
                    <a:pt x="15" y="43"/>
                    <a:pt x="17" y="43"/>
                  </a:cubicBezTo>
                  <a:cubicBezTo>
                    <a:pt x="20" y="43"/>
                    <a:pt x="24" y="43"/>
                    <a:pt x="27" y="46"/>
                  </a:cubicBezTo>
                  <a:cubicBezTo>
                    <a:pt x="31" y="47"/>
                    <a:pt x="34" y="49"/>
                    <a:pt x="38" y="49"/>
                  </a:cubicBezTo>
                  <a:cubicBezTo>
                    <a:pt x="39" y="50"/>
                    <a:pt x="41" y="50"/>
                    <a:pt x="42" y="49"/>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6" name="Freeform 47"/>
            <p:cNvSpPr>
              <a:spLocks/>
            </p:cNvSpPr>
            <p:nvPr/>
          </p:nvSpPr>
          <p:spPr bwMode="auto">
            <a:xfrm>
              <a:off x="4880" y="338"/>
              <a:ext cx="149" cy="128"/>
            </a:xfrm>
            <a:custGeom>
              <a:avLst/>
              <a:gdLst>
                <a:gd name="T0" fmla="*/ 3 w 77"/>
                <a:gd name="T1" fmla="*/ 34 h 66"/>
                <a:gd name="T2" fmla="*/ 5 w 77"/>
                <a:gd name="T3" fmla="*/ 36 h 66"/>
                <a:gd name="T4" fmla="*/ 8 w 77"/>
                <a:gd name="T5" fmla="*/ 36 h 66"/>
                <a:gd name="T6" fmla="*/ 15 w 77"/>
                <a:gd name="T7" fmla="*/ 39 h 66"/>
                <a:gd name="T8" fmla="*/ 16 w 77"/>
                <a:gd name="T9" fmla="*/ 39 h 66"/>
                <a:gd name="T10" fmla="*/ 15 w 77"/>
                <a:gd name="T11" fmla="*/ 40 h 66"/>
                <a:gd name="T12" fmla="*/ 11 w 77"/>
                <a:gd name="T13" fmla="*/ 41 h 66"/>
                <a:gd name="T14" fmla="*/ 7 w 77"/>
                <a:gd name="T15" fmla="*/ 43 h 66"/>
                <a:gd name="T16" fmla="*/ 9 w 77"/>
                <a:gd name="T17" fmla="*/ 47 h 66"/>
                <a:gd name="T18" fmla="*/ 15 w 77"/>
                <a:gd name="T19" fmla="*/ 53 h 66"/>
                <a:gd name="T20" fmla="*/ 17 w 77"/>
                <a:gd name="T21" fmla="*/ 53 h 66"/>
                <a:gd name="T22" fmla="*/ 24 w 77"/>
                <a:gd name="T23" fmla="*/ 43 h 66"/>
                <a:gd name="T24" fmla="*/ 23 w 77"/>
                <a:gd name="T25" fmla="*/ 40 h 66"/>
                <a:gd name="T26" fmla="*/ 24 w 77"/>
                <a:gd name="T27" fmla="*/ 40 h 66"/>
                <a:gd name="T28" fmla="*/ 25 w 77"/>
                <a:gd name="T29" fmla="*/ 40 h 66"/>
                <a:gd name="T30" fmla="*/ 28 w 77"/>
                <a:gd name="T31" fmla="*/ 47 h 66"/>
                <a:gd name="T32" fmla="*/ 27 w 77"/>
                <a:gd name="T33" fmla="*/ 51 h 66"/>
                <a:gd name="T34" fmla="*/ 30 w 77"/>
                <a:gd name="T35" fmla="*/ 55 h 66"/>
                <a:gd name="T36" fmla="*/ 37 w 77"/>
                <a:gd name="T37" fmla="*/ 58 h 66"/>
                <a:gd name="T38" fmla="*/ 47 w 77"/>
                <a:gd name="T39" fmla="*/ 63 h 66"/>
                <a:gd name="T40" fmla="*/ 66 w 77"/>
                <a:gd name="T41" fmla="*/ 66 h 66"/>
                <a:gd name="T42" fmla="*/ 69 w 77"/>
                <a:gd name="T43" fmla="*/ 66 h 66"/>
                <a:gd name="T44" fmla="*/ 76 w 77"/>
                <a:gd name="T45" fmla="*/ 61 h 66"/>
                <a:gd name="T46" fmla="*/ 76 w 77"/>
                <a:gd name="T47" fmla="*/ 56 h 66"/>
                <a:gd name="T48" fmla="*/ 75 w 77"/>
                <a:gd name="T49" fmla="*/ 55 h 66"/>
                <a:gd name="T50" fmla="*/ 71 w 77"/>
                <a:gd name="T51" fmla="*/ 52 h 66"/>
                <a:gd name="T52" fmla="*/ 70 w 77"/>
                <a:gd name="T53" fmla="*/ 48 h 66"/>
                <a:gd name="T54" fmla="*/ 66 w 77"/>
                <a:gd name="T55" fmla="*/ 40 h 66"/>
                <a:gd name="T56" fmla="*/ 56 w 77"/>
                <a:gd name="T57" fmla="*/ 29 h 66"/>
                <a:gd name="T58" fmla="*/ 50 w 77"/>
                <a:gd name="T59" fmla="*/ 28 h 66"/>
                <a:gd name="T60" fmla="*/ 45 w 77"/>
                <a:gd name="T61" fmla="*/ 28 h 66"/>
                <a:gd name="T62" fmla="*/ 38 w 77"/>
                <a:gd name="T63" fmla="*/ 29 h 66"/>
                <a:gd name="T64" fmla="*/ 36 w 77"/>
                <a:gd name="T65" fmla="*/ 30 h 66"/>
                <a:gd name="T66" fmla="*/ 36 w 77"/>
                <a:gd name="T67" fmla="*/ 30 h 66"/>
                <a:gd name="T68" fmla="*/ 35 w 77"/>
                <a:gd name="T69" fmla="*/ 30 h 66"/>
                <a:gd name="T70" fmla="*/ 30 w 77"/>
                <a:gd name="T71" fmla="*/ 35 h 66"/>
                <a:gd name="T72" fmla="*/ 29 w 77"/>
                <a:gd name="T73" fmla="*/ 35 h 66"/>
                <a:gd name="T74" fmla="*/ 29 w 77"/>
                <a:gd name="T75" fmla="*/ 34 h 66"/>
                <a:gd name="T76" fmla="*/ 35 w 77"/>
                <a:gd name="T77" fmla="*/ 30 h 66"/>
                <a:gd name="T78" fmla="*/ 36 w 77"/>
                <a:gd name="T79" fmla="*/ 30 h 66"/>
                <a:gd name="T80" fmla="*/ 36 w 77"/>
                <a:gd name="T81" fmla="*/ 30 h 66"/>
                <a:gd name="T82" fmla="*/ 33 w 77"/>
                <a:gd name="T83" fmla="*/ 21 h 66"/>
                <a:gd name="T84" fmla="*/ 29 w 77"/>
                <a:gd name="T85" fmla="*/ 13 h 66"/>
                <a:gd name="T86" fmla="*/ 26 w 77"/>
                <a:gd name="T87" fmla="*/ 10 h 66"/>
                <a:gd name="T88" fmla="*/ 15 w 77"/>
                <a:gd name="T89" fmla="*/ 4 h 66"/>
                <a:gd name="T90" fmla="*/ 10 w 77"/>
                <a:gd name="T91" fmla="*/ 1 h 66"/>
                <a:gd name="T92" fmla="*/ 6 w 77"/>
                <a:gd name="T93" fmla="*/ 2 h 66"/>
                <a:gd name="T94" fmla="*/ 3 w 77"/>
                <a:gd name="T95" fmla="*/ 10 h 66"/>
                <a:gd name="T96" fmla="*/ 1 w 77"/>
                <a:gd name="T97" fmla="*/ 23 h 66"/>
                <a:gd name="T98" fmla="*/ 3 w 77"/>
                <a:gd name="T99"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66">
                  <a:moveTo>
                    <a:pt x="3" y="34"/>
                  </a:moveTo>
                  <a:cubicBezTo>
                    <a:pt x="3" y="35"/>
                    <a:pt x="3" y="36"/>
                    <a:pt x="5" y="36"/>
                  </a:cubicBezTo>
                  <a:cubicBezTo>
                    <a:pt x="6" y="36"/>
                    <a:pt x="7" y="36"/>
                    <a:pt x="8" y="36"/>
                  </a:cubicBezTo>
                  <a:cubicBezTo>
                    <a:pt x="10" y="38"/>
                    <a:pt x="13" y="39"/>
                    <a:pt x="15" y="39"/>
                  </a:cubicBezTo>
                  <a:cubicBezTo>
                    <a:pt x="16" y="39"/>
                    <a:pt x="16" y="39"/>
                    <a:pt x="16" y="39"/>
                  </a:cubicBezTo>
                  <a:cubicBezTo>
                    <a:pt x="17" y="40"/>
                    <a:pt x="16" y="40"/>
                    <a:pt x="15" y="40"/>
                  </a:cubicBezTo>
                  <a:cubicBezTo>
                    <a:pt x="14" y="41"/>
                    <a:pt x="12" y="41"/>
                    <a:pt x="11" y="41"/>
                  </a:cubicBezTo>
                  <a:cubicBezTo>
                    <a:pt x="9" y="41"/>
                    <a:pt x="8" y="42"/>
                    <a:pt x="7" y="43"/>
                  </a:cubicBezTo>
                  <a:cubicBezTo>
                    <a:pt x="6" y="44"/>
                    <a:pt x="7" y="45"/>
                    <a:pt x="9" y="47"/>
                  </a:cubicBezTo>
                  <a:cubicBezTo>
                    <a:pt x="11" y="49"/>
                    <a:pt x="13" y="51"/>
                    <a:pt x="15" y="53"/>
                  </a:cubicBezTo>
                  <a:cubicBezTo>
                    <a:pt x="16" y="53"/>
                    <a:pt x="17" y="54"/>
                    <a:pt x="17" y="53"/>
                  </a:cubicBezTo>
                  <a:cubicBezTo>
                    <a:pt x="22" y="53"/>
                    <a:pt x="25" y="48"/>
                    <a:pt x="24" y="43"/>
                  </a:cubicBezTo>
                  <a:cubicBezTo>
                    <a:pt x="24" y="42"/>
                    <a:pt x="23" y="42"/>
                    <a:pt x="23" y="40"/>
                  </a:cubicBezTo>
                  <a:cubicBezTo>
                    <a:pt x="23" y="40"/>
                    <a:pt x="24" y="40"/>
                    <a:pt x="24" y="40"/>
                  </a:cubicBezTo>
                  <a:cubicBezTo>
                    <a:pt x="24" y="40"/>
                    <a:pt x="25" y="40"/>
                    <a:pt x="25" y="40"/>
                  </a:cubicBezTo>
                  <a:cubicBezTo>
                    <a:pt x="27" y="42"/>
                    <a:pt x="28" y="44"/>
                    <a:pt x="28" y="47"/>
                  </a:cubicBezTo>
                  <a:cubicBezTo>
                    <a:pt x="28" y="48"/>
                    <a:pt x="28" y="50"/>
                    <a:pt x="27" y="51"/>
                  </a:cubicBezTo>
                  <a:cubicBezTo>
                    <a:pt x="27" y="55"/>
                    <a:pt x="27" y="55"/>
                    <a:pt x="30" y="55"/>
                  </a:cubicBezTo>
                  <a:cubicBezTo>
                    <a:pt x="33" y="55"/>
                    <a:pt x="35" y="56"/>
                    <a:pt x="37" y="58"/>
                  </a:cubicBezTo>
                  <a:cubicBezTo>
                    <a:pt x="39" y="62"/>
                    <a:pt x="43" y="63"/>
                    <a:pt x="47" y="63"/>
                  </a:cubicBezTo>
                  <a:cubicBezTo>
                    <a:pt x="53" y="63"/>
                    <a:pt x="59" y="64"/>
                    <a:pt x="66" y="66"/>
                  </a:cubicBezTo>
                  <a:cubicBezTo>
                    <a:pt x="67" y="66"/>
                    <a:pt x="68" y="66"/>
                    <a:pt x="69" y="66"/>
                  </a:cubicBezTo>
                  <a:cubicBezTo>
                    <a:pt x="72" y="64"/>
                    <a:pt x="74" y="63"/>
                    <a:pt x="76" y="61"/>
                  </a:cubicBezTo>
                  <a:cubicBezTo>
                    <a:pt x="77" y="60"/>
                    <a:pt x="77" y="57"/>
                    <a:pt x="76" y="56"/>
                  </a:cubicBezTo>
                  <a:cubicBezTo>
                    <a:pt x="76" y="56"/>
                    <a:pt x="75" y="55"/>
                    <a:pt x="75" y="55"/>
                  </a:cubicBezTo>
                  <a:cubicBezTo>
                    <a:pt x="74" y="54"/>
                    <a:pt x="73" y="53"/>
                    <a:pt x="71" y="52"/>
                  </a:cubicBezTo>
                  <a:cubicBezTo>
                    <a:pt x="70" y="51"/>
                    <a:pt x="69" y="50"/>
                    <a:pt x="70" y="48"/>
                  </a:cubicBezTo>
                  <a:cubicBezTo>
                    <a:pt x="70" y="45"/>
                    <a:pt x="67" y="43"/>
                    <a:pt x="66" y="40"/>
                  </a:cubicBezTo>
                  <a:cubicBezTo>
                    <a:pt x="65" y="35"/>
                    <a:pt x="61" y="31"/>
                    <a:pt x="56" y="29"/>
                  </a:cubicBezTo>
                  <a:cubicBezTo>
                    <a:pt x="54" y="27"/>
                    <a:pt x="52" y="27"/>
                    <a:pt x="50" y="28"/>
                  </a:cubicBezTo>
                  <a:cubicBezTo>
                    <a:pt x="48" y="30"/>
                    <a:pt x="47" y="29"/>
                    <a:pt x="45" y="28"/>
                  </a:cubicBezTo>
                  <a:cubicBezTo>
                    <a:pt x="43" y="27"/>
                    <a:pt x="40" y="27"/>
                    <a:pt x="38" y="29"/>
                  </a:cubicBezTo>
                  <a:cubicBezTo>
                    <a:pt x="37" y="29"/>
                    <a:pt x="37" y="29"/>
                    <a:pt x="36" y="30"/>
                  </a:cubicBezTo>
                  <a:cubicBezTo>
                    <a:pt x="36" y="30"/>
                    <a:pt x="36" y="30"/>
                    <a:pt x="36" y="30"/>
                  </a:cubicBezTo>
                  <a:cubicBezTo>
                    <a:pt x="36" y="30"/>
                    <a:pt x="36" y="30"/>
                    <a:pt x="35" y="30"/>
                  </a:cubicBezTo>
                  <a:cubicBezTo>
                    <a:pt x="34" y="32"/>
                    <a:pt x="32" y="33"/>
                    <a:pt x="30" y="35"/>
                  </a:cubicBezTo>
                  <a:cubicBezTo>
                    <a:pt x="30" y="35"/>
                    <a:pt x="29" y="35"/>
                    <a:pt x="29" y="35"/>
                  </a:cubicBezTo>
                  <a:cubicBezTo>
                    <a:pt x="28" y="34"/>
                    <a:pt x="29" y="34"/>
                    <a:pt x="29" y="34"/>
                  </a:cubicBezTo>
                  <a:cubicBezTo>
                    <a:pt x="30" y="31"/>
                    <a:pt x="32" y="30"/>
                    <a:pt x="35" y="30"/>
                  </a:cubicBezTo>
                  <a:cubicBezTo>
                    <a:pt x="35" y="30"/>
                    <a:pt x="36" y="30"/>
                    <a:pt x="36" y="30"/>
                  </a:cubicBezTo>
                  <a:cubicBezTo>
                    <a:pt x="36" y="30"/>
                    <a:pt x="36" y="30"/>
                    <a:pt x="36" y="30"/>
                  </a:cubicBezTo>
                  <a:cubicBezTo>
                    <a:pt x="36" y="26"/>
                    <a:pt x="36" y="23"/>
                    <a:pt x="33" y="21"/>
                  </a:cubicBezTo>
                  <a:cubicBezTo>
                    <a:pt x="30" y="19"/>
                    <a:pt x="29" y="16"/>
                    <a:pt x="29" y="13"/>
                  </a:cubicBezTo>
                  <a:cubicBezTo>
                    <a:pt x="29" y="12"/>
                    <a:pt x="28" y="10"/>
                    <a:pt x="26" y="10"/>
                  </a:cubicBezTo>
                  <a:cubicBezTo>
                    <a:pt x="21" y="10"/>
                    <a:pt x="18" y="7"/>
                    <a:pt x="15" y="4"/>
                  </a:cubicBezTo>
                  <a:cubicBezTo>
                    <a:pt x="14" y="2"/>
                    <a:pt x="12" y="2"/>
                    <a:pt x="10" y="1"/>
                  </a:cubicBezTo>
                  <a:cubicBezTo>
                    <a:pt x="9" y="0"/>
                    <a:pt x="7" y="1"/>
                    <a:pt x="6" y="2"/>
                  </a:cubicBezTo>
                  <a:cubicBezTo>
                    <a:pt x="5" y="5"/>
                    <a:pt x="5" y="8"/>
                    <a:pt x="3" y="10"/>
                  </a:cubicBezTo>
                  <a:cubicBezTo>
                    <a:pt x="0" y="14"/>
                    <a:pt x="0" y="19"/>
                    <a:pt x="1" y="23"/>
                  </a:cubicBezTo>
                  <a:cubicBezTo>
                    <a:pt x="3" y="27"/>
                    <a:pt x="3" y="30"/>
                    <a:pt x="3" y="34"/>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7" name="Freeform 48"/>
            <p:cNvSpPr>
              <a:spLocks/>
            </p:cNvSpPr>
            <p:nvPr/>
          </p:nvSpPr>
          <p:spPr bwMode="auto">
            <a:xfrm>
              <a:off x="6907" y="3293"/>
              <a:ext cx="103" cy="207"/>
            </a:xfrm>
            <a:custGeom>
              <a:avLst/>
              <a:gdLst>
                <a:gd name="T0" fmla="*/ 51 w 53"/>
                <a:gd name="T1" fmla="*/ 51 h 107"/>
                <a:gd name="T2" fmla="*/ 47 w 53"/>
                <a:gd name="T3" fmla="*/ 51 h 107"/>
                <a:gd name="T4" fmla="*/ 46 w 53"/>
                <a:gd name="T5" fmla="*/ 52 h 107"/>
                <a:gd name="T6" fmla="*/ 37 w 53"/>
                <a:gd name="T7" fmla="*/ 52 h 107"/>
                <a:gd name="T8" fmla="*/ 33 w 53"/>
                <a:gd name="T9" fmla="*/ 46 h 107"/>
                <a:gd name="T10" fmla="*/ 32 w 53"/>
                <a:gd name="T11" fmla="*/ 39 h 107"/>
                <a:gd name="T12" fmla="*/ 31 w 53"/>
                <a:gd name="T13" fmla="*/ 36 h 107"/>
                <a:gd name="T14" fmla="*/ 29 w 53"/>
                <a:gd name="T15" fmla="*/ 35 h 107"/>
                <a:gd name="T16" fmla="*/ 28 w 53"/>
                <a:gd name="T17" fmla="*/ 35 h 107"/>
                <a:gd name="T18" fmla="*/ 28 w 53"/>
                <a:gd name="T19" fmla="*/ 38 h 107"/>
                <a:gd name="T20" fmla="*/ 26 w 53"/>
                <a:gd name="T21" fmla="*/ 39 h 107"/>
                <a:gd name="T22" fmla="*/ 24 w 53"/>
                <a:gd name="T23" fmla="*/ 37 h 107"/>
                <a:gd name="T24" fmla="*/ 26 w 53"/>
                <a:gd name="T25" fmla="*/ 21 h 107"/>
                <a:gd name="T26" fmla="*/ 24 w 53"/>
                <a:gd name="T27" fmla="*/ 13 h 107"/>
                <a:gd name="T28" fmla="*/ 16 w 53"/>
                <a:gd name="T29" fmla="*/ 4 h 107"/>
                <a:gd name="T30" fmla="*/ 15 w 53"/>
                <a:gd name="T31" fmla="*/ 1 h 107"/>
                <a:gd name="T32" fmla="*/ 14 w 53"/>
                <a:gd name="T33" fmla="*/ 0 h 107"/>
                <a:gd name="T34" fmla="*/ 12 w 53"/>
                <a:gd name="T35" fmla="*/ 0 h 107"/>
                <a:gd name="T36" fmla="*/ 12 w 53"/>
                <a:gd name="T37" fmla="*/ 1 h 107"/>
                <a:gd name="T38" fmla="*/ 13 w 53"/>
                <a:gd name="T39" fmla="*/ 10 h 107"/>
                <a:gd name="T40" fmla="*/ 13 w 53"/>
                <a:gd name="T41" fmla="*/ 16 h 107"/>
                <a:gd name="T42" fmla="*/ 16 w 53"/>
                <a:gd name="T43" fmla="*/ 26 h 107"/>
                <a:gd name="T44" fmla="*/ 17 w 53"/>
                <a:gd name="T45" fmla="*/ 35 h 107"/>
                <a:gd name="T46" fmla="*/ 18 w 53"/>
                <a:gd name="T47" fmla="*/ 39 h 107"/>
                <a:gd name="T48" fmla="*/ 19 w 53"/>
                <a:gd name="T49" fmla="*/ 42 h 107"/>
                <a:gd name="T50" fmla="*/ 17 w 53"/>
                <a:gd name="T51" fmla="*/ 53 h 107"/>
                <a:gd name="T52" fmla="*/ 13 w 53"/>
                <a:gd name="T53" fmla="*/ 63 h 107"/>
                <a:gd name="T54" fmla="*/ 9 w 53"/>
                <a:gd name="T55" fmla="*/ 67 h 107"/>
                <a:gd name="T56" fmla="*/ 4 w 53"/>
                <a:gd name="T57" fmla="*/ 69 h 107"/>
                <a:gd name="T58" fmla="*/ 2 w 53"/>
                <a:gd name="T59" fmla="*/ 76 h 107"/>
                <a:gd name="T60" fmla="*/ 8 w 53"/>
                <a:gd name="T61" fmla="*/ 82 h 107"/>
                <a:gd name="T62" fmla="*/ 10 w 53"/>
                <a:gd name="T63" fmla="*/ 88 h 107"/>
                <a:gd name="T64" fmla="*/ 8 w 53"/>
                <a:gd name="T65" fmla="*/ 93 h 107"/>
                <a:gd name="T66" fmla="*/ 1 w 53"/>
                <a:gd name="T67" fmla="*/ 101 h 107"/>
                <a:gd name="T68" fmla="*/ 1 w 53"/>
                <a:gd name="T69" fmla="*/ 103 h 107"/>
                <a:gd name="T70" fmla="*/ 5 w 53"/>
                <a:gd name="T71" fmla="*/ 107 h 107"/>
                <a:gd name="T72" fmla="*/ 8 w 53"/>
                <a:gd name="T73" fmla="*/ 107 h 107"/>
                <a:gd name="T74" fmla="*/ 15 w 53"/>
                <a:gd name="T75" fmla="*/ 102 h 107"/>
                <a:gd name="T76" fmla="*/ 26 w 53"/>
                <a:gd name="T77" fmla="*/ 91 h 107"/>
                <a:gd name="T78" fmla="*/ 32 w 53"/>
                <a:gd name="T79" fmla="*/ 78 h 107"/>
                <a:gd name="T80" fmla="*/ 38 w 53"/>
                <a:gd name="T81" fmla="*/ 73 h 107"/>
                <a:gd name="T82" fmla="*/ 40 w 53"/>
                <a:gd name="T83" fmla="*/ 73 h 107"/>
                <a:gd name="T84" fmla="*/ 42 w 53"/>
                <a:gd name="T85" fmla="*/ 72 h 107"/>
                <a:gd name="T86" fmla="*/ 48 w 53"/>
                <a:gd name="T87" fmla="*/ 65 h 107"/>
                <a:gd name="T88" fmla="*/ 50 w 53"/>
                <a:gd name="T89" fmla="*/ 61 h 107"/>
                <a:gd name="T90" fmla="*/ 52 w 53"/>
                <a:gd name="T91" fmla="*/ 55 h 107"/>
                <a:gd name="T92" fmla="*/ 51 w 53"/>
                <a:gd name="T93" fmla="*/ 5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107">
                  <a:moveTo>
                    <a:pt x="51" y="51"/>
                  </a:moveTo>
                  <a:cubicBezTo>
                    <a:pt x="50" y="50"/>
                    <a:pt x="48" y="51"/>
                    <a:pt x="47" y="51"/>
                  </a:cubicBezTo>
                  <a:cubicBezTo>
                    <a:pt x="47" y="51"/>
                    <a:pt x="46" y="52"/>
                    <a:pt x="46" y="52"/>
                  </a:cubicBezTo>
                  <a:cubicBezTo>
                    <a:pt x="41" y="55"/>
                    <a:pt x="40" y="55"/>
                    <a:pt x="37" y="52"/>
                  </a:cubicBezTo>
                  <a:cubicBezTo>
                    <a:pt x="35" y="50"/>
                    <a:pt x="33" y="49"/>
                    <a:pt x="33" y="46"/>
                  </a:cubicBezTo>
                  <a:cubicBezTo>
                    <a:pt x="33" y="44"/>
                    <a:pt x="33" y="41"/>
                    <a:pt x="32" y="39"/>
                  </a:cubicBezTo>
                  <a:cubicBezTo>
                    <a:pt x="32" y="38"/>
                    <a:pt x="31" y="37"/>
                    <a:pt x="31" y="36"/>
                  </a:cubicBezTo>
                  <a:cubicBezTo>
                    <a:pt x="31" y="35"/>
                    <a:pt x="30" y="35"/>
                    <a:pt x="29" y="35"/>
                  </a:cubicBezTo>
                  <a:cubicBezTo>
                    <a:pt x="29" y="35"/>
                    <a:pt x="29" y="35"/>
                    <a:pt x="28" y="35"/>
                  </a:cubicBezTo>
                  <a:cubicBezTo>
                    <a:pt x="28" y="36"/>
                    <a:pt x="28" y="37"/>
                    <a:pt x="28" y="38"/>
                  </a:cubicBezTo>
                  <a:cubicBezTo>
                    <a:pt x="27" y="38"/>
                    <a:pt x="27" y="39"/>
                    <a:pt x="26" y="39"/>
                  </a:cubicBezTo>
                  <a:cubicBezTo>
                    <a:pt x="26" y="39"/>
                    <a:pt x="24" y="38"/>
                    <a:pt x="24" y="37"/>
                  </a:cubicBezTo>
                  <a:cubicBezTo>
                    <a:pt x="25" y="32"/>
                    <a:pt x="25" y="26"/>
                    <a:pt x="26" y="21"/>
                  </a:cubicBezTo>
                  <a:cubicBezTo>
                    <a:pt x="27" y="18"/>
                    <a:pt x="26" y="16"/>
                    <a:pt x="24" y="13"/>
                  </a:cubicBezTo>
                  <a:cubicBezTo>
                    <a:pt x="22" y="10"/>
                    <a:pt x="20" y="6"/>
                    <a:pt x="16" y="4"/>
                  </a:cubicBezTo>
                  <a:cubicBezTo>
                    <a:pt x="16" y="3"/>
                    <a:pt x="15" y="2"/>
                    <a:pt x="15" y="1"/>
                  </a:cubicBezTo>
                  <a:cubicBezTo>
                    <a:pt x="15" y="1"/>
                    <a:pt x="14" y="0"/>
                    <a:pt x="14" y="0"/>
                  </a:cubicBezTo>
                  <a:cubicBezTo>
                    <a:pt x="14" y="0"/>
                    <a:pt x="13" y="0"/>
                    <a:pt x="12" y="0"/>
                  </a:cubicBezTo>
                  <a:cubicBezTo>
                    <a:pt x="12" y="0"/>
                    <a:pt x="12" y="1"/>
                    <a:pt x="12" y="1"/>
                  </a:cubicBezTo>
                  <a:cubicBezTo>
                    <a:pt x="12" y="4"/>
                    <a:pt x="14" y="7"/>
                    <a:pt x="13" y="10"/>
                  </a:cubicBezTo>
                  <a:cubicBezTo>
                    <a:pt x="12" y="12"/>
                    <a:pt x="12" y="14"/>
                    <a:pt x="13" y="16"/>
                  </a:cubicBezTo>
                  <a:cubicBezTo>
                    <a:pt x="14" y="19"/>
                    <a:pt x="15" y="22"/>
                    <a:pt x="16" y="26"/>
                  </a:cubicBezTo>
                  <a:cubicBezTo>
                    <a:pt x="17" y="29"/>
                    <a:pt x="18" y="32"/>
                    <a:pt x="17" y="35"/>
                  </a:cubicBezTo>
                  <a:cubicBezTo>
                    <a:pt x="17" y="36"/>
                    <a:pt x="17" y="38"/>
                    <a:pt x="18" y="39"/>
                  </a:cubicBezTo>
                  <a:cubicBezTo>
                    <a:pt x="18" y="40"/>
                    <a:pt x="19" y="41"/>
                    <a:pt x="19" y="42"/>
                  </a:cubicBezTo>
                  <a:cubicBezTo>
                    <a:pt x="19" y="46"/>
                    <a:pt x="18" y="49"/>
                    <a:pt x="17" y="53"/>
                  </a:cubicBezTo>
                  <a:cubicBezTo>
                    <a:pt x="15" y="56"/>
                    <a:pt x="14" y="59"/>
                    <a:pt x="13" y="63"/>
                  </a:cubicBezTo>
                  <a:cubicBezTo>
                    <a:pt x="12" y="65"/>
                    <a:pt x="11" y="66"/>
                    <a:pt x="9" y="67"/>
                  </a:cubicBezTo>
                  <a:cubicBezTo>
                    <a:pt x="7" y="67"/>
                    <a:pt x="5" y="68"/>
                    <a:pt x="4" y="69"/>
                  </a:cubicBezTo>
                  <a:cubicBezTo>
                    <a:pt x="1" y="70"/>
                    <a:pt x="0" y="74"/>
                    <a:pt x="2" y="76"/>
                  </a:cubicBezTo>
                  <a:cubicBezTo>
                    <a:pt x="4" y="78"/>
                    <a:pt x="6" y="80"/>
                    <a:pt x="8" y="82"/>
                  </a:cubicBezTo>
                  <a:cubicBezTo>
                    <a:pt x="10" y="84"/>
                    <a:pt x="10" y="86"/>
                    <a:pt x="10" y="88"/>
                  </a:cubicBezTo>
                  <a:cubicBezTo>
                    <a:pt x="10" y="90"/>
                    <a:pt x="9" y="92"/>
                    <a:pt x="8" y="93"/>
                  </a:cubicBezTo>
                  <a:cubicBezTo>
                    <a:pt x="6" y="96"/>
                    <a:pt x="3" y="98"/>
                    <a:pt x="1" y="101"/>
                  </a:cubicBezTo>
                  <a:cubicBezTo>
                    <a:pt x="1" y="101"/>
                    <a:pt x="1" y="103"/>
                    <a:pt x="1" y="103"/>
                  </a:cubicBezTo>
                  <a:cubicBezTo>
                    <a:pt x="3" y="104"/>
                    <a:pt x="4" y="106"/>
                    <a:pt x="5" y="107"/>
                  </a:cubicBezTo>
                  <a:cubicBezTo>
                    <a:pt x="6" y="107"/>
                    <a:pt x="7" y="107"/>
                    <a:pt x="8" y="107"/>
                  </a:cubicBezTo>
                  <a:cubicBezTo>
                    <a:pt x="10" y="106"/>
                    <a:pt x="13" y="104"/>
                    <a:pt x="15" y="102"/>
                  </a:cubicBezTo>
                  <a:cubicBezTo>
                    <a:pt x="19" y="98"/>
                    <a:pt x="22" y="95"/>
                    <a:pt x="26" y="91"/>
                  </a:cubicBezTo>
                  <a:cubicBezTo>
                    <a:pt x="29" y="87"/>
                    <a:pt x="32" y="83"/>
                    <a:pt x="32" y="78"/>
                  </a:cubicBezTo>
                  <a:cubicBezTo>
                    <a:pt x="32" y="75"/>
                    <a:pt x="34" y="73"/>
                    <a:pt x="38" y="73"/>
                  </a:cubicBezTo>
                  <a:cubicBezTo>
                    <a:pt x="38" y="73"/>
                    <a:pt x="39" y="73"/>
                    <a:pt x="40" y="73"/>
                  </a:cubicBezTo>
                  <a:cubicBezTo>
                    <a:pt x="40" y="73"/>
                    <a:pt x="42" y="73"/>
                    <a:pt x="42" y="72"/>
                  </a:cubicBezTo>
                  <a:cubicBezTo>
                    <a:pt x="43" y="69"/>
                    <a:pt x="46" y="67"/>
                    <a:pt x="48" y="65"/>
                  </a:cubicBezTo>
                  <a:cubicBezTo>
                    <a:pt x="49" y="64"/>
                    <a:pt x="50" y="62"/>
                    <a:pt x="50" y="61"/>
                  </a:cubicBezTo>
                  <a:cubicBezTo>
                    <a:pt x="51" y="59"/>
                    <a:pt x="52" y="57"/>
                    <a:pt x="52" y="55"/>
                  </a:cubicBezTo>
                  <a:cubicBezTo>
                    <a:pt x="53" y="53"/>
                    <a:pt x="52" y="52"/>
                    <a:pt x="51" y="5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8" name="Freeform 49"/>
            <p:cNvSpPr>
              <a:spLocks noEditPoints="1"/>
            </p:cNvSpPr>
            <p:nvPr/>
          </p:nvSpPr>
          <p:spPr bwMode="auto">
            <a:xfrm>
              <a:off x="5592" y="408"/>
              <a:ext cx="128" cy="87"/>
            </a:xfrm>
            <a:custGeom>
              <a:avLst/>
              <a:gdLst>
                <a:gd name="T0" fmla="*/ 6 w 66"/>
                <a:gd name="T1" fmla="*/ 26 h 45"/>
                <a:gd name="T2" fmla="*/ 10 w 66"/>
                <a:gd name="T3" fmla="*/ 33 h 45"/>
                <a:gd name="T4" fmla="*/ 12 w 66"/>
                <a:gd name="T5" fmla="*/ 36 h 45"/>
                <a:gd name="T6" fmla="*/ 18 w 66"/>
                <a:gd name="T7" fmla="*/ 39 h 45"/>
                <a:gd name="T8" fmla="*/ 25 w 66"/>
                <a:gd name="T9" fmla="*/ 42 h 45"/>
                <a:gd name="T10" fmla="*/ 31 w 66"/>
                <a:gd name="T11" fmla="*/ 44 h 45"/>
                <a:gd name="T12" fmla="*/ 36 w 66"/>
                <a:gd name="T13" fmla="*/ 44 h 45"/>
                <a:gd name="T14" fmla="*/ 39 w 66"/>
                <a:gd name="T15" fmla="*/ 42 h 45"/>
                <a:gd name="T16" fmla="*/ 42 w 66"/>
                <a:gd name="T17" fmla="*/ 38 h 45"/>
                <a:gd name="T18" fmla="*/ 45 w 66"/>
                <a:gd name="T19" fmla="*/ 34 h 45"/>
                <a:gd name="T20" fmla="*/ 54 w 66"/>
                <a:gd name="T21" fmla="*/ 30 h 45"/>
                <a:gd name="T22" fmla="*/ 57 w 66"/>
                <a:gd name="T23" fmla="*/ 29 h 45"/>
                <a:gd name="T24" fmla="*/ 60 w 66"/>
                <a:gd name="T25" fmla="*/ 27 h 45"/>
                <a:gd name="T26" fmla="*/ 60 w 66"/>
                <a:gd name="T27" fmla="*/ 25 h 45"/>
                <a:gd name="T28" fmla="*/ 62 w 66"/>
                <a:gd name="T29" fmla="*/ 23 h 45"/>
                <a:gd name="T30" fmla="*/ 64 w 66"/>
                <a:gd name="T31" fmla="*/ 21 h 45"/>
                <a:gd name="T32" fmla="*/ 65 w 66"/>
                <a:gd name="T33" fmla="*/ 18 h 45"/>
                <a:gd name="T34" fmla="*/ 65 w 66"/>
                <a:gd name="T35" fmla="*/ 14 h 45"/>
                <a:gd name="T36" fmla="*/ 63 w 66"/>
                <a:gd name="T37" fmla="*/ 9 h 45"/>
                <a:gd name="T38" fmla="*/ 59 w 66"/>
                <a:gd name="T39" fmla="*/ 4 h 45"/>
                <a:gd name="T40" fmla="*/ 45 w 66"/>
                <a:gd name="T41" fmla="*/ 1 h 45"/>
                <a:gd name="T42" fmla="*/ 44 w 66"/>
                <a:gd name="T43" fmla="*/ 1 h 45"/>
                <a:gd name="T44" fmla="*/ 41 w 66"/>
                <a:gd name="T45" fmla="*/ 2 h 45"/>
                <a:gd name="T46" fmla="*/ 41 w 66"/>
                <a:gd name="T47" fmla="*/ 4 h 45"/>
                <a:gd name="T48" fmla="*/ 44 w 66"/>
                <a:gd name="T49" fmla="*/ 15 h 45"/>
                <a:gd name="T50" fmla="*/ 45 w 66"/>
                <a:gd name="T51" fmla="*/ 18 h 45"/>
                <a:gd name="T52" fmla="*/ 45 w 66"/>
                <a:gd name="T53" fmla="*/ 18 h 45"/>
                <a:gd name="T54" fmla="*/ 45 w 66"/>
                <a:gd name="T55" fmla="*/ 19 h 45"/>
                <a:gd name="T56" fmla="*/ 45 w 66"/>
                <a:gd name="T57" fmla="*/ 18 h 45"/>
                <a:gd name="T58" fmla="*/ 45 w 66"/>
                <a:gd name="T59" fmla="*/ 18 h 45"/>
                <a:gd name="T60" fmla="*/ 43 w 66"/>
                <a:gd name="T61" fmla="*/ 17 h 45"/>
                <a:gd name="T62" fmla="*/ 38 w 66"/>
                <a:gd name="T63" fmla="*/ 6 h 45"/>
                <a:gd name="T64" fmla="*/ 34 w 66"/>
                <a:gd name="T65" fmla="*/ 1 h 45"/>
                <a:gd name="T66" fmla="*/ 27 w 66"/>
                <a:gd name="T67" fmla="*/ 0 h 45"/>
                <a:gd name="T68" fmla="*/ 25 w 66"/>
                <a:gd name="T69" fmla="*/ 1 h 45"/>
                <a:gd name="T70" fmla="*/ 24 w 66"/>
                <a:gd name="T71" fmla="*/ 5 h 45"/>
                <a:gd name="T72" fmla="*/ 24 w 66"/>
                <a:gd name="T73" fmla="*/ 11 h 45"/>
                <a:gd name="T74" fmla="*/ 24 w 66"/>
                <a:gd name="T75" fmla="*/ 11 h 45"/>
                <a:gd name="T76" fmla="*/ 25 w 66"/>
                <a:gd name="T77" fmla="*/ 13 h 45"/>
                <a:gd name="T78" fmla="*/ 24 w 66"/>
                <a:gd name="T79" fmla="*/ 12 h 45"/>
                <a:gd name="T80" fmla="*/ 24 w 66"/>
                <a:gd name="T81" fmla="*/ 11 h 45"/>
                <a:gd name="T82" fmla="*/ 15 w 66"/>
                <a:gd name="T83" fmla="*/ 7 h 45"/>
                <a:gd name="T84" fmla="*/ 7 w 66"/>
                <a:gd name="T85" fmla="*/ 3 h 45"/>
                <a:gd name="T86" fmla="*/ 4 w 66"/>
                <a:gd name="T87" fmla="*/ 5 h 45"/>
                <a:gd name="T88" fmla="*/ 1 w 66"/>
                <a:gd name="T89" fmla="*/ 14 h 45"/>
                <a:gd name="T90" fmla="*/ 1 w 66"/>
                <a:gd name="T91" fmla="*/ 17 h 45"/>
                <a:gd name="T92" fmla="*/ 6 w 66"/>
                <a:gd name="T93" fmla="*/ 26 h 45"/>
                <a:gd name="T94" fmla="*/ 47 w 66"/>
                <a:gd name="T95" fmla="*/ 20 h 45"/>
                <a:gd name="T96" fmla="*/ 47 w 66"/>
                <a:gd name="T97" fmla="*/ 21 h 45"/>
                <a:gd name="T98" fmla="*/ 47 w 66"/>
                <a:gd name="T99" fmla="*/ 21 h 45"/>
                <a:gd name="T100" fmla="*/ 46 w 66"/>
                <a:gd name="T101" fmla="*/ 20 h 45"/>
                <a:gd name="T102" fmla="*/ 47 w 66"/>
                <a:gd name="T103" fmla="*/ 20 h 45"/>
                <a:gd name="T104" fmla="*/ 27 w 66"/>
                <a:gd name="T105" fmla="*/ 13 h 45"/>
                <a:gd name="T106" fmla="*/ 27 w 66"/>
                <a:gd name="T107" fmla="*/ 14 h 45"/>
                <a:gd name="T108" fmla="*/ 27 w 66"/>
                <a:gd name="T109" fmla="*/ 14 h 45"/>
                <a:gd name="T110" fmla="*/ 25 w 66"/>
                <a:gd name="T111" fmla="*/ 13 h 45"/>
                <a:gd name="T112" fmla="*/ 27 w 66"/>
                <a:gd name="T113" fmla="*/ 1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 h="45">
                  <a:moveTo>
                    <a:pt x="6" y="26"/>
                  </a:moveTo>
                  <a:cubicBezTo>
                    <a:pt x="8" y="28"/>
                    <a:pt x="10" y="30"/>
                    <a:pt x="10" y="33"/>
                  </a:cubicBezTo>
                  <a:cubicBezTo>
                    <a:pt x="10" y="34"/>
                    <a:pt x="11" y="35"/>
                    <a:pt x="12" y="36"/>
                  </a:cubicBezTo>
                  <a:cubicBezTo>
                    <a:pt x="14" y="37"/>
                    <a:pt x="16" y="38"/>
                    <a:pt x="18" y="39"/>
                  </a:cubicBezTo>
                  <a:cubicBezTo>
                    <a:pt x="21" y="39"/>
                    <a:pt x="23" y="41"/>
                    <a:pt x="25" y="42"/>
                  </a:cubicBezTo>
                  <a:cubicBezTo>
                    <a:pt x="26" y="44"/>
                    <a:pt x="28" y="45"/>
                    <a:pt x="31" y="44"/>
                  </a:cubicBezTo>
                  <a:cubicBezTo>
                    <a:pt x="33" y="44"/>
                    <a:pt x="35" y="45"/>
                    <a:pt x="36" y="44"/>
                  </a:cubicBezTo>
                  <a:cubicBezTo>
                    <a:pt x="37" y="44"/>
                    <a:pt x="38" y="43"/>
                    <a:pt x="39" y="42"/>
                  </a:cubicBezTo>
                  <a:cubicBezTo>
                    <a:pt x="40" y="41"/>
                    <a:pt x="40" y="39"/>
                    <a:pt x="42" y="38"/>
                  </a:cubicBezTo>
                  <a:cubicBezTo>
                    <a:pt x="43" y="37"/>
                    <a:pt x="44" y="35"/>
                    <a:pt x="45" y="34"/>
                  </a:cubicBezTo>
                  <a:cubicBezTo>
                    <a:pt x="48" y="31"/>
                    <a:pt x="50" y="29"/>
                    <a:pt x="54" y="30"/>
                  </a:cubicBezTo>
                  <a:cubicBezTo>
                    <a:pt x="55" y="30"/>
                    <a:pt x="56" y="30"/>
                    <a:pt x="57" y="29"/>
                  </a:cubicBezTo>
                  <a:cubicBezTo>
                    <a:pt x="58" y="29"/>
                    <a:pt x="59" y="28"/>
                    <a:pt x="60" y="27"/>
                  </a:cubicBezTo>
                  <a:cubicBezTo>
                    <a:pt x="60" y="27"/>
                    <a:pt x="60" y="26"/>
                    <a:pt x="60" y="25"/>
                  </a:cubicBezTo>
                  <a:cubicBezTo>
                    <a:pt x="60" y="24"/>
                    <a:pt x="61" y="23"/>
                    <a:pt x="62" y="23"/>
                  </a:cubicBezTo>
                  <a:cubicBezTo>
                    <a:pt x="63" y="22"/>
                    <a:pt x="63" y="22"/>
                    <a:pt x="64" y="21"/>
                  </a:cubicBezTo>
                  <a:cubicBezTo>
                    <a:pt x="64" y="20"/>
                    <a:pt x="65" y="19"/>
                    <a:pt x="65" y="18"/>
                  </a:cubicBezTo>
                  <a:cubicBezTo>
                    <a:pt x="66" y="17"/>
                    <a:pt x="66" y="15"/>
                    <a:pt x="65" y="14"/>
                  </a:cubicBezTo>
                  <a:cubicBezTo>
                    <a:pt x="65" y="12"/>
                    <a:pt x="64" y="11"/>
                    <a:pt x="63" y="9"/>
                  </a:cubicBezTo>
                  <a:cubicBezTo>
                    <a:pt x="64" y="5"/>
                    <a:pt x="62" y="4"/>
                    <a:pt x="59" y="4"/>
                  </a:cubicBezTo>
                  <a:cubicBezTo>
                    <a:pt x="54" y="3"/>
                    <a:pt x="50" y="2"/>
                    <a:pt x="45" y="1"/>
                  </a:cubicBezTo>
                  <a:cubicBezTo>
                    <a:pt x="44" y="1"/>
                    <a:pt x="44" y="1"/>
                    <a:pt x="44" y="1"/>
                  </a:cubicBezTo>
                  <a:cubicBezTo>
                    <a:pt x="43" y="1"/>
                    <a:pt x="42" y="2"/>
                    <a:pt x="41" y="2"/>
                  </a:cubicBezTo>
                  <a:cubicBezTo>
                    <a:pt x="41" y="3"/>
                    <a:pt x="41" y="4"/>
                    <a:pt x="41" y="4"/>
                  </a:cubicBezTo>
                  <a:cubicBezTo>
                    <a:pt x="43" y="8"/>
                    <a:pt x="44" y="11"/>
                    <a:pt x="44" y="15"/>
                  </a:cubicBezTo>
                  <a:cubicBezTo>
                    <a:pt x="44" y="16"/>
                    <a:pt x="44" y="17"/>
                    <a:pt x="45" y="18"/>
                  </a:cubicBezTo>
                  <a:cubicBezTo>
                    <a:pt x="45" y="18"/>
                    <a:pt x="45" y="18"/>
                    <a:pt x="45" y="18"/>
                  </a:cubicBezTo>
                  <a:cubicBezTo>
                    <a:pt x="45" y="18"/>
                    <a:pt x="45" y="18"/>
                    <a:pt x="45" y="19"/>
                  </a:cubicBezTo>
                  <a:cubicBezTo>
                    <a:pt x="45" y="18"/>
                    <a:pt x="45" y="18"/>
                    <a:pt x="45" y="18"/>
                  </a:cubicBezTo>
                  <a:cubicBezTo>
                    <a:pt x="45" y="18"/>
                    <a:pt x="45" y="18"/>
                    <a:pt x="45" y="18"/>
                  </a:cubicBezTo>
                  <a:cubicBezTo>
                    <a:pt x="44" y="17"/>
                    <a:pt x="43" y="17"/>
                    <a:pt x="43" y="17"/>
                  </a:cubicBezTo>
                  <a:cubicBezTo>
                    <a:pt x="41" y="13"/>
                    <a:pt x="39" y="10"/>
                    <a:pt x="38" y="6"/>
                  </a:cubicBezTo>
                  <a:cubicBezTo>
                    <a:pt x="38" y="3"/>
                    <a:pt x="36" y="2"/>
                    <a:pt x="34" y="1"/>
                  </a:cubicBezTo>
                  <a:cubicBezTo>
                    <a:pt x="32" y="1"/>
                    <a:pt x="30" y="0"/>
                    <a:pt x="27" y="0"/>
                  </a:cubicBezTo>
                  <a:cubicBezTo>
                    <a:pt x="27" y="0"/>
                    <a:pt x="26" y="0"/>
                    <a:pt x="25" y="1"/>
                  </a:cubicBezTo>
                  <a:cubicBezTo>
                    <a:pt x="25" y="2"/>
                    <a:pt x="24" y="4"/>
                    <a:pt x="24" y="5"/>
                  </a:cubicBezTo>
                  <a:cubicBezTo>
                    <a:pt x="24" y="7"/>
                    <a:pt x="24" y="9"/>
                    <a:pt x="24" y="11"/>
                  </a:cubicBezTo>
                  <a:cubicBezTo>
                    <a:pt x="24" y="11"/>
                    <a:pt x="24" y="11"/>
                    <a:pt x="24" y="11"/>
                  </a:cubicBezTo>
                  <a:cubicBezTo>
                    <a:pt x="25" y="12"/>
                    <a:pt x="25" y="12"/>
                    <a:pt x="25" y="13"/>
                  </a:cubicBezTo>
                  <a:cubicBezTo>
                    <a:pt x="25" y="12"/>
                    <a:pt x="24" y="12"/>
                    <a:pt x="24" y="12"/>
                  </a:cubicBezTo>
                  <a:cubicBezTo>
                    <a:pt x="24" y="12"/>
                    <a:pt x="24" y="11"/>
                    <a:pt x="24" y="11"/>
                  </a:cubicBezTo>
                  <a:cubicBezTo>
                    <a:pt x="21" y="10"/>
                    <a:pt x="18" y="10"/>
                    <a:pt x="15" y="7"/>
                  </a:cubicBezTo>
                  <a:cubicBezTo>
                    <a:pt x="13" y="5"/>
                    <a:pt x="10" y="4"/>
                    <a:pt x="7" y="3"/>
                  </a:cubicBezTo>
                  <a:cubicBezTo>
                    <a:pt x="6" y="3"/>
                    <a:pt x="4" y="4"/>
                    <a:pt x="4" y="5"/>
                  </a:cubicBezTo>
                  <a:cubicBezTo>
                    <a:pt x="3" y="8"/>
                    <a:pt x="2" y="11"/>
                    <a:pt x="1" y="14"/>
                  </a:cubicBezTo>
                  <a:cubicBezTo>
                    <a:pt x="0" y="15"/>
                    <a:pt x="1" y="16"/>
                    <a:pt x="1" y="17"/>
                  </a:cubicBezTo>
                  <a:cubicBezTo>
                    <a:pt x="3" y="20"/>
                    <a:pt x="4" y="23"/>
                    <a:pt x="6" y="26"/>
                  </a:cubicBezTo>
                  <a:close/>
                  <a:moveTo>
                    <a:pt x="47" y="20"/>
                  </a:moveTo>
                  <a:cubicBezTo>
                    <a:pt x="47" y="21"/>
                    <a:pt x="47" y="21"/>
                    <a:pt x="47" y="21"/>
                  </a:cubicBezTo>
                  <a:cubicBezTo>
                    <a:pt x="47" y="21"/>
                    <a:pt x="47" y="21"/>
                    <a:pt x="47" y="21"/>
                  </a:cubicBezTo>
                  <a:cubicBezTo>
                    <a:pt x="47" y="20"/>
                    <a:pt x="47" y="20"/>
                    <a:pt x="46" y="20"/>
                  </a:cubicBezTo>
                  <a:cubicBezTo>
                    <a:pt x="47" y="20"/>
                    <a:pt x="47" y="20"/>
                    <a:pt x="47" y="20"/>
                  </a:cubicBezTo>
                  <a:close/>
                  <a:moveTo>
                    <a:pt x="27" y="13"/>
                  </a:moveTo>
                  <a:cubicBezTo>
                    <a:pt x="27" y="14"/>
                    <a:pt x="27" y="14"/>
                    <a:pt x="27" y="14"/>
                  </a:cubicBezTo>
                  <a:cubicBezTo>
                    <a:pt x="27" y="14"/>
                    <a:pt x="27" y="14"/>
                    <a:pt x="27" y="14"/>
                  </a:cubicBezTo>
                  <a:cubicBezTo>
                    <a:pt x="26" y="13"/>
                    <a:pt x="26" y="13"/>
                    <a:pt x="25" y="13"/>
                  </a:cubicBezTo>
                  <a:cubicBezTo>
                    <a:pt x="26" y="13"/>
                    <a:pt x="26" y="13"/>
                    <a:pt x="27" y="13"/>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9" name="Freeform 50"/>
            <p:cNvSpPr>
              <a:spLocks/>
            </p:cNvSpPr>
            <p:nvPr/>
          </p:nvSpPr>
          <p:spPr bwMode="auto">
            <a:xfrm>
              <a:off x="2453" y="683"/>
              <a:ext cx="100" cy="122"/>
            </a:xfrm>
            <a:custGeom>
              <a:avLst/>
              <a:gdLst>
                <a:gd name="T0" fmla="*/ 51 w 52"/>
                <a:gd name="T1" fmla="*/ 12 h 63"/>
                <a:gd name="T2" fmla="*/ 52 w 52"/>
                <a:gd name="T3" fmla="*/ 8 h 63"/>
                <a:gd name="T4" fmla="*/ 49 w 52"/>
                <a:gd name="T5" fmla="*/ 5 h 63"/>
                <a:gd name="T6" fmla="*/ 41 w 52"/>
                <a:gd name="T7" fmla="*/ 4 h 63"/>
                <a:gd name="T8" fmla="*/ 37 w 52"/>
                <a:gd name="T9" fmla="*/ 3 h 63"/>
                <a:gd name="T10" fmla="*/ 37 w 52"/>
                <a:gd name="T11" fmla="*/ 3 h 63"/>
                <a:gd name="T12" fmla="*/ 37 w 52"/>
                <a:gd name="T13" fmla="*/ 3 h 63"/>
                <a:gd name="T14" fmla="*/ 37 w 52"/>
                <a:gd name="T15" fmla="*/ 3 h 63"/>
                <a:gd name="T16" fmla="*/ 35 w 52"/>
                <a:gd name="T17" fmla="*/ 1 h 63"/>
                <a:gd name="T18" fmla="*/ 32 w 52"/>
                <a:gd name="T19" fmla="*/ 0 h 63"/>
                <a:gd name="T20" fmla="*/ 26 w 52"/>
                <a:gd name="T21" fmla="*/ 1 h 63"/>
                <a:gd name="T22" fmla="*/ 24 w 52"/>
                <a:gd name="T23" fmla="*/ 3 h 63"/>
                <a:gd name="T24" fmla="*/ 18 w 52"/>
                <a:gd name="T25" fmla="*/ 8 h 63"/>
                <a:gd name="T26" fmla="*/ 18 w 52"/>
                <a:gd name="T27" fmla="*/ 11 h 63"/>
                <a:gd name="T28" fmla="*/ 19 w 52"/>
                <a:gd name="T29" fmla="*/ 15 h 63"/>
                <a:gd name="T30" fmla="*/ 18 w 52"/>
                <a:gd name="T31" fmla="*/ 25 h 63"/>
                <a:gd name="T32" fmla="*/ 15 w 52"/>
                <a:gd name="T33" fmla="*/ 25 h 63"/>
                <a:gd name="T34" fmla="*/ 11 w 52"/>
                <a:gd name="T35" fmla="*/ 18 h 63"/>
                <a:gd name="T36" fmla="*/ 8 w 52"/>
                <a:gd name="T37" fmla="*/ 16 h 63"/>
                <a:gd name="T38" fmla="*/ 0 w 52"/>
                <a:gd name="T39" fmla="*/ 23 h 63"/>
                <a:gd name="T40" fmla="*/ 0 w 52"/>
                <a:gd name="T41" fmla="*/ 32 h 63"/>
                <a:gd name="T42" fmla="*/ 1 w 52"/>
                <a:gd name="T43" fmla="*/ 35 h 63"/>
                <a:gd name="T44" fmla="*/ 6 w 52"/>
                <a:gd name="T45" fmla="*/ 40 h 63"/>
                <a:gd name="T46" fmla="*/ 10 w 52"/>
                <a:gd name="T47" fmla="*/ 54 h 63"/>
                <a:gd name="T48" fmla="*/ 13 w 52"/>
                <a:gd name="T49" fmla="*/ 61 h 63"/>
                <a:gd name="T50" fmla="*/ 17 w 52"/>
                <a:gd name="T51" fmla="*/ 62 h 63"/>
                <a:gd name="T52" fmla="*/ 22 w 52"/>
                <a:gd name="T53" fmla="*/ 57 h 63"/>
                <a:gd name="T54" fmla="*/ 28 w 52"/>
                <a:gd name="T55" fmla="*/ 55 h 63"/>
                <a:gd name="T56" fmla="*/ 35 w 52"/>
                <a:gd name="T57" fmla="*/ 52 h 63"/>
                <a:gd name="T58" fmla="*/ 37 w 52"/>
                <a:gd name="T59" fmla="*/ 50 h 63"/>
                <a:gd name="T60" fmla="*/ 42 w 52"/>
                <a:gd name="T61" fmla="*/ 40 h 63"/>
                <a:gd name="T62" fmla="*/ 44 w 52"/>
                <a:gd name="T63" fmla="*/ 33 h 63"/>
                <a:gd name="T64" fmla="*/ 42 w 52"/>
                <a:gd name="T65" fmla="*/ 28 h 63"/>
                <a:gd name="T66" fmla="*/ 38 w 52"/>
                <a:gd name="T67" fmla="*/ 23 h 63"/>
                <a:gd name="T68" fmla="*/ 38 w 52"/>
                <a:gd name="T69" fmla="*/ 21 h 63"/>
                <a:gd name="T70" fmla="*/ 44 w 52"/>
                <a:gd name="T71" fmla="*/ 19 h 63"/>
                <a:gd name="T72" fmla="*/ 47 w 52"/>
                <a:gd name="T73" fmla="*/ 16 h 63"/>
                <a:gd name="T74" fmla="*/ 51 w 52"/>
                <a:gd name="T75" fmla="*/ 1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63">
                  <a:moveTo>
                    <a:pt x="51" y="12"/>
                  </a:moveTo>
                  <a:cubicBezTo>
                    <a:pt x="52" y="11"/>
                    <a:pt x="52" y="9"/>
                    <a:pt x="52" y="8"/>
                  </a:cubicBezTo>
                  <a:cubicBezTo>
                    <a:pt x="51" y="6"/>
                    <a:pt x="50" y="5"/>
                    <a:pt x="49" y="5"/>
                  </a:cubicBezTo>
                  <a:cubicBezTo>
                    <a:pt x="46" y="5"/>
                    <a:pt x="43" y="5"/>
                    <a:pt x="41" y="4"/>
                  </a:cubicBezTo>
                  <a:cubicBezTo>
                    <a:pt x="40" y="4"/>
                    <a:pt x="38" y="4"/>
                    <a:pt x="37" y="3"/>
                  </a:cubicBezTo>
                  <a:cubicBezTo>
                    <a:pt x="37" y="3"/>
                    <a:pt x="37" y="3"/>
                    <a:pt x="37" y="3"/>
                  </a:cubicBezTo>
                  <a:cubicBezTo>
                    <a:pt x="37" y="3"/>
                    <a:pt x="37" y="3"/>
                    <a:pt x="37" y="3"/>
                  </a:cubicBezTo>
                  <a:cubicBezTo>
                    <a:pt x="37" y="3"/>
                    <a:pt x="37" y="3"/>
                    <a:pt x="37" y="3"/>
                  </a:cubicBezTo>
                  <a:cubicBezTo>
                    <a:pt x="36" y="2"/>
                    <a:pt x="35" y="1"/>
                    <a:pt x="35" y="1"/>
                  </a:cubicBezTo>
                  <a:cubicBezTo>
                    <a:pt x="34" y="0"/>
                    <a:pt x="33" y="0"/>
                    <a:pt x="32" y="0"/>
                  </a:cubicBezTo>
                  <a:cubicBezTo>
                    <a:pt x="30" y="0"/>
                    <a:pt x="28" y="0"/>
                    <a:pt x="26" y="1"/>
                  </a:cubicBezTo>
                  <a:cubicBezTo>
                    <a:pt x="25" y="1"/>
                    <a:pt x="24" y="2"/>
                    <a:pt x="24" y="3"/>
                  </a:cubicBezTo>
                  <a:cubicBezTo>
                    <a:pt x="23" y="5"/>
                    <a:pt x="20" y="7"/>
                    <a:pt x="18" y="8"/>
                  </a:cubicBezTo>
                  <a:cubicBezTo>
                    <a:pt x="17" y="9"/>
                    <a:pt x="17" y="10"/>
                    <a:pt x="18" y="11"/>
                  </a:cubicBezTo>
                  <a:cubicBezTo>
                    <a:pt x="18" y="12"/>
                    <a:pt x="18" y="14"/>
                    <a:pt x="19" y="15"/>
                  </a:cubicBezTo>
                  <a:cubicBezTo>
                    <a:pt x="21" y="18"/>
                    <a:pt x="20" y="22"/>
                    <a:pt x="18" y="25"/>
                  </a:cubicBezTo>
                  <a:cubicBezTo>
                    <a:pt x="17" y="26"/>
                    <a:pt x="16" y="26"/>
                    <a:pt x="15" y="25"/>
                  </a:cubicBezTo>
                  <a:cubicBezTo>
                    <a:pt x="13" y="23"/>
                    <a:pt x="12" y="21"/>
                    <a:pt x="11" y="18"/>
                  </a:cubicBezTo>
                  <a:cubicBezTo>
                    <a:pt x="11" y="17"/>
                    <a:pt x="9" y="16"/>
                    <a:pt x="8" y="16"/>
                  </a:cubicBezTo>
                  <a:cubicBezTo>
                    <a:pt x="3" y="17"/>
                    <a:pt x="1" y="19"/>
                    <a:pt x="0" y="23"/>
                  </a:cubicBezTo>
                  <a:cubicBezTo>
                    <a:pt x="0" y="26"/>
                    <a:pt x="0" y="29"/>
                    <a:pt x="0" y="32"/>
                  </a:cubicBezTo>
                  <a:cubicBezTo>
                    <a:pt x="0" y="33"/>
                    <a:pt x="0" y="34"/>
                    <a:pt x="1" y="35"/>
                  </a:cubicBezTo>
                  <a:cubicBezTo>
                    <a:pt x="4" y="36"/>
                    <a:pt x="6" y="38"/>
                    <a:pt x="6" y="40"/>
                  </a:cubicBezTo>
                  <a:cubicBezTo>
                    <a:pt x="8" y="45"/>
                    <a:pt x="10" y="49"/>
                    <a:pt x="10" y="54"/>
                  </a:cubicBezTo>
                  <a:cubicBezTo>
                    <a:pt x="10" y="57"/>
                    <a:pt x="11" y="59"/>
                    <a:pt x="13" y="61"/>
                  </a:cubicBezTo>
                  <a:cubicBezTo>
                    <a:pt x="14" y="62"/>
                    <a:pt x="16" y="63"/>
                    <a:pt x="17" y="62"/>
                  </a:cubicBezTo>
                  <a:cubicBezTo>
                    <a:pt x="19" y="60"/>
                    <a:pt x="20" y="58"/>
                    <a:pt x="22" y="57"/>
                  </a:cubicBezTo>
                  <a:cubicBezTo>
                    <a:pt x="24" y="56"/>
                    <a:pt x="26" y="56"/>
                    <a:pt x="28" y="55"/>
                  </a:cubicBezTo>
                  <a:cubicBezTo>
                    <a:pt x="31" y="54"/>
                    <a:pt x="33" y="53"/>
                    <a:pt x="35" y="52"/>
                  </a:cubicBezTo>
                  <a:cubicBezTo>
                    <a:pt x="35" y="52"/>
                    <a:pt x="36" y="51"/>
                    <a:pt x="37" y="50"/>
                  </a:cubicBezTo>
                  <a:cubicBezTo>
                    <a:pt x="38" y="46"/>
                    <a:pt x="40" y="43"/>
                    <a:pt x="42" y="40"/>
                  </a:cubicBezTo>
                  <a:cubicBezTo>
                    <a:pt x="44" y="38"/>
                    <a:pt x="45" y="36"/>
                    <a:pt x="44" y="33"/>
                  </a:cubicBezTo>
                  <a:cubicBezTo>
                    <a:pt x="44" y="31"/>
                    <a:pt x="43" y="30"/>
                    <a:pt x="42" y="28"/>
                  </a:cubicBezTo>
                  <a:cubicBezTo>
                    <a:pt x="42" y="25"/>
                    <a:pt x="40" y="24"/>
                    <a:pt x="38" y="23"/>
                  </a:cubicBezTo>
                  <a:cubicBezTo>
                    <a:pt x="37" y="22"/>
                    <a:pt x="37" y="22"/>
                    <a:pt x="38" y="21"/>
                  </a:cubicBezTo>
                  <a:cubicBezTo>
                    <a:pt x="40" y="20"/>
                    <a:pt x="42" y="20"/>
                    <a:pt x="44" y="19"/>
                  </a:cubicBezTo>
                  <a:cubicBezTo>
                    <a:pt x="46" y="18"/>
                    <a:pt x="47" y="17"/>
                    <a:pt x="47" y="16"/>
                  </a:cubicBezTo>
                  <a:cubicBezTo>
                    <a:pt x="47" y="13"/>
                    <a:pt x="49" y="13"/>
                    <a:pt x="51" y="12"/>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0" name="Freeform 51"/>
            <p:cNvSpPr>
              <a:spLocks/>
            </p:cNvSpPr>
            <p:nvPr/>
          </p:nvSpPr>
          <p:spPr bwMode="auto">
            <a:xfrm>
              <a:off x="6030" y="2515"/>
              <a:ext cx="123" cy="136"/>
            </a:xfrm>
            <a:custGeom>
              <a:avLst/>
              <a:gdLst>
                <a:gd name="T0" fmla="*/ 19 w 63"/>
                <a:gd name="T1" fmla="*/ 13 h 70"/>
                <a:gd name="T2" fmla="*/ 44 w 63"/>
                <a:gd name="T3" fmla="*/ 13 h 70"/>
                <a:gd name="T4" fmla="*/ 62 w 63"/>
                <a:gd name="T5" fmla="*/ 4 h 70"/>
                <a:gd name="T6" fmla="*/ 62 w 63"/>
                <a:gd name="T7" fmla="*/ 1 h 70"/>
                <a:gd name="T8" fmla="*/ 59 w 63"/>
                <a:gd name="T9" fmla="*/ 1 h 70"/>
                <a:gd name="T10" fmla="*/ 54 w 63"/>
                <a:gd name="T11" fmla="*/ 4 h 70"/>
                <a:gd name="T12" fmla="*/ 46 w 63"/>
                <a:gd name="T13" fmla="*/ 7 h 70"/>
                <a:gd name="T14" fmla="*/ 32 w 63"/>
                <a:gd name="T15" fmla="*/ 5 h 70"/>
                <a:gd name="T16" fmla="*/ 24 w 63"/>
                <a:gd name="T17" fmla="*/ 4 h 70"/>
                <a:gd name="T18" fmla="*/ 15 w 63"/>
                <a:gd name="T19" fmla="*/ 8 h 70"/>
                <a:gd name="T20" fmla="*/ 14 w 63"/>
                <a:gd name="T21" fmla="*/ 9 h 70"/>
                <a:gd name="T22" fmla="*/ 10 w 63"/>
                <a:gd name="T23" fmla="*/ 14 h 70"/>
                <a:gd name="T24" fmla="*/ 10 w 63"/>
                <a:gd name="T25" fmla="*/ 18 h 70"/>
                <a:gd name="T26" fmla="*/ 8 w 63"/>
                <a:gd name="T27" fmla="*/ 22 h 70"/>
                <a:gd name="T28" fmla="*/ 5 w 63"/>
                <a:gd name="T29" fmla="*/ 30 h 70"/>
                <a:gd name="T30" fmla="*/ 3 w 63"/>
                <a:gd name="T31" fmla="*/ 38 h 70"/>
                <a:gd name="T32" fmla="*/ 1 w 63"/>
                <a:gd name="T33" fmla="*/ 43 h 70"/>
                <a:gd name="T34" fmla="*/ 2 w 63"/>
                <a:gd name="T35" fmla="*/ 49 h 70"/>
                <a:gd name="T36" fmla="*/ 5 w 63"/>
                <a:gd name="T37" fmla="*/ 51 h 70"/>
                <a:gd name="T38" fmla="*/ 7 w 63"/>
                <a:gd name="T39" fmla="*/ 57 h 70"/>
                <a:gd name="T40" fmla="*/ 6 w 63"/>
                <a:gd name="T41" fmla="*/ 65 h 70"/>
                <a:gd name="T42" fmla="*/ 7 w 63"/>
                <a:gd name="T43" fmla="*/ 68 h 70"/>
                <a:gd name="T44" fmla="*/ 15 w 63"/>
                <a:gd name="T45" fmla="*/ 68 h 70"/>
                <a:gd name="T46" fmla="*/ 16 w 63"/>
                <a:gd name="T47" fmla="*/ 64 h 70"/>
                <a:gd name="T48" fmla="*/ 18 w 63"/>
                <a:gd name="T49" fmla="*/ 44 h 70"/>
                <a:gd name="T50" fmla="*/ 20 w 63"/>
                <a:gd name="T51" fmla="*/ 43 h 70"/>
                <a:gd name="T52" fmla="*/ 21 w 63"/>
                <a:gd name="T53" fmla="*/ 44 h 70"/>
                <a:gd name="T54" fmla="*/ 24 w 63"/>
                <a:gd name="T55" fmla="*/ 54 h 70"/>
                <a:gd name="T56" fmla="*/ 26 w 63"/>
                <a:gd name="T57" fmla="*/ 59 h 70"/>
                <a:gd name="T58" fmla="*/ 31 w 63"/>
                <a:gd name="T59" fmla="*/ 62 h 70"/>
                <a:gd name="T60" fmla="*/ 33 w 63"/>
                <a:gd name="T61" fmla="*/ 62 h 70"/>
                <a:gd name="T62" fmla="*/ 33 w 63"/>
                <a:gd name="T63" fmla="*/ 61 h 70"/>
                <a:gd name="T64" fmla="*/ 34 w 63"/>
                <a:gd name="T65" fmla="*/ 61 h 70"/>
                <a:gd name="T66" fmla="*/ 33 w 63"/>
                <a:gd name="T67" fmla="*/ 62 h 70"/>
                <a:gd name="T68" fmla="*/ 33 w 63"/>
                <a:gd name="T69" fmla="*/ 62 h 70"/>
                <a:gd name="T70" fmla="*/ 36 w 63"/>
                <a:gd name="T71" fmla="*/ 67 h 70"/>
                <a:gd name="T72" fmla="*/ 37 w 63"/>
                <a:gd name="T73" fmla="*/ 67 h 70"/>
                <a:gd name="T74" fmla="*/ 42 w 63"/>
                <a:gd name="T75" fmla="*/ 66 h 70"/>
                <a:gd name="T76" fmla="*/ 42 w 63"/>
                <a:gd name="T77" fmla="*/ 57 h 70"/>
                <a:gd name="T78" fmla="*/ 40 w 63"/>
                <a:gd name="T79" fmla="*/ 53 h 70"/>
                <a:gd name="T80" fmla="*/ 37 w 63"/>
                <a:gd name="T81" fmla="*/ 52 h 70"/>
                <a:gd name="T82" fmla="*/ 35 w 63"/>
                <a:gd name="T83" fmla="*/ 48 h 70"/>
                <a:gd name="T84" fmla="*/ 34 w 63"/>
                <a:gd name="T85" fmla="*/ 43 h 70"/>
                <a:gd name="T86" fmla="*/ 30 w 63"/>
                <a:gd name="T87" fmla="*/ 37 h 70"/>
                <a:gd name="T88" fmla="*/ 31 w 63"/>
                <a:gd name="T89" fmla="*/ 34 h 70"/>
                <a:gd name="T90" fmla="*/ 36 w 63"/>
                <a:gd name="T91" fmla="*/ 31 h 70"/>
                <a:gd name="T92" fmla="*/ 41 w 63"/>
                <a:gd name="T93" fmla="*/ 30 h 70"/>
                <a:gd name="T94" fmla="*/ 44 w 63"/>
                <a:gd name="T95" fmla="*/ 31 h 70"/>
                <a:gd name="T96" fmla="*/ 46 w 63"/>
                <a:gd name="T97" fmla="*/ 29 h 70"/>
                <a:gd name="T98" fmla="*/ 46 w 63"/>
                <a:gd name="T99" fmla="*/ 23 h 70"/>
                <a:gd name="T100" fmla="*/ 45 w 63"/>
                <a:gd name="T101" fmla="*/ 21 h 70"/>
                <a:gd name="T102" fmla="*/ 40 w 63"/>
                <a:gd name="T103" fmla="*/ 21 h 70"/>
                <a:gd name="T104" fmla="*/ 32 w 63"/>
                <a:gd name="T105" fmla="*/ 23 h 70"/>
                <a:gd name="T106" fmla="*/ 23 w 63"/>
                <a:gd name="T107" fmla="*/ 27 h 70"/>
                <a:gd name="T108" fmla="*/ 20 w 63"/>
                <a:gd name="T109" fmla="*/ 27 h 70"/>
                <a:gd name="T110" fmla="*/ 14 w 63"/>
                <a:gd name="T111" fmla="*/ 20 h 70"/>
                <a:gd name="T112" fmla="*/ 19 w 63"/>
                <a:gd name="T113" fmla="*/ 1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 h="70">
                  <a:moveTo>
                    <a:pt x="19" y="13"/>
                  </a:moveTo>
                  <a:cubicBezTo>
                    <a:pt x="28" y="12"/>
                    <a:pt x="36" y="12"/>
                    <a:pt x="44" y="13"/>
                  </a:cubicBezTo>
                  <a:cubicBezTo>
                    <a:pt x="52" y="14"/>
                    <a:pt x="58" y="11"/>
                    <a:pt x="62" y="4"/>
                  </a:cubicBezTo>
                  <a:cubicBezTo>
                    <a:pt x="63" y="3"/>
                    <a:pt x="62" y="2"/>
                    <a:pt x="62" y="1"/>
                  </a:cubicBezTo>
                  <a:cubicBezTo>
                    <a:pt x="61" y="0"/>
                    <a:pt x="59" y="0"/>
                    <a:pt x="59" y="1"/>
                  </a:cubicBezTo>
                  <a:cubicBezTo>
                    <a:pt x="57" y="2"/>
                    <a:pt x="56" y="3"/>
                    <a:pt x="54" y="4"/>
                  </a:cubicBezTo>
                  <a:cubicBezTo>
                    <a:pt x="52" y="6"/>
                    <a:pt x="49" y="7"/>
                    <a:pt x="46" y="7"/>
                  </a:cubicBezTo>
                  <a:cubicBezTo>
                    <a:pt x="42" y="6"/>
                    <a:pt x="37" y="6"/>
                    <a:pt x="32" y="5"/>
                  </a:cubicBezTo>
                  <a:cubicBezTo>
                    <a:pt x="29" y="5"/>
                    <a:pt x="27" y="4"/>
                    <a:pt x="24" y="4"/>
                  </a:cubicBezTo>
                  <a:cubicBezTo>
                    <a:pt x="20" y="3"/>
                    <a:pt x="19" y="8"/>
                    <a:pt x="15" y="8"/>
                  </a:cubicBezTo>
                  <a:cubicBezTo>
                    <a:pt x="14" y="8"/>
                    <a:pt x="14" y="8"/>
                    <a:pt x="14" y="9"/>
                  </a:cubicBezTo>
                  <a:cubicBezTo>
                    <a:pt x="12" y="10"/>
                    <a:pt x="10" y="12"/>
                    <a:pt x="10" y="14"/>
                  </a:cubicBezTo>
                  <a:cubicBezTo>
                    <a:pt x="10" y="15"/>
                    <a:pt x="10" y="17"/>
                    <a:pt x="10" y="18"/>
                  </a:cubicBezTo>
                  <a:cubicBezTo>
                    <a:pt x="9" y="20"/>
                    <a:pt x="9" y="21"/>
                    <a:pt x="8" y="22"/>
                  </a:cubicBezTo>
                  <a:cubicBezTo>
                    <a:pt x="6" y="25"/>
                    <a:pt x="5" y="27"/>
                    <a:pt x="5" y="30"/>
                  </a:cubicBezTo>
                  <a:cubicBezTo>
                    <a:pt x="5" y="33"/>
                    <a:pt x="4" y="36"/>
                    <a:pt x="3" y="38"/>
                  </a:cubicBezTo>
                  <a:cubicBezTo>
                    <a:pt x="2" y="40"/>
                    <a:pt x="1" y="41"/>
                    <a:pt x="1" y="43"/>
                  </a:cubicBezTo>
                  <a:cubicBezTo>
                    <a:pt x="0" y="45"/>
                    <a:pt x="1" y="48"/>
                    <a:pt x="2" y="49"/>
                  </a:cubicBezTo>
                  <a:cubicBezTo>
                    <a:pt x="3" y="50"/>
                    <a:pt x="4" y="50"/>
                    <a:pt x="5" y="51"/>
                  </a:cubicBezTo>
                  <a:cubicBezTo>
                    <a:pt x="7" y="53"/>
                    <a:pt x="8" y="55"/>
                    <a:pt x="7" y="57"/>
                  </a:cubicBezTo>
                  <a:cubicBezTo>
                    <a:pt x="7" y="60"/>
                    <a:pt x="5" y="62"/>
                    <a:pt x="6" y="65"/>
                  </a:cubicBezTo>
                  <a:cubicBezTo>
                    <a:pt x="6" y="66"/>
                    <a:pt x="6" y="67"/>
                    <a:pt x="7" y="68"/>
                  </a:cubicBezTo>
                  <a:cubicBezTo>
                    <a:pt x="9" y="70"/>
                    <a:pt x="12" y="69"/>
                    <a:pt x="15" y="68"/>
                  </a:cubicBezTo>
                  <a:cubicBezTo>
                    <a:pt x="16" y="67"/>
                    <a:pt x="16" y="66"/>
                    <a:pt x="16" y="64"/>
                  </a:cubicBezTo>
                  <a:cubicBezTo>
                    <a:pt x="16" y="57"/>
                    <a:pt x="17" y="51"/>
                    <a:pt x="18" y="44"/>
                  </a:cubicBezTo>
                  <a:cubicBezTo>
                    <a:pt x="18" y="44"/>
                    <a:pt x="19" y="43"/>
                    <a:pt x="20" y="43"/>
                  </a:cubicBezTo>
                  <a:cubicBezTo>
                    <a:pt x="20" y="43"/>
                    <a:pt x="21" y="44"/>
                    <a:pt x="21" y="44"/>
                  </a:cubicBezTo>
                  <a:cubicBezTo>
                    <a:pt x="21" y="48"/>
                    <a:pt x="21" y="52"/>
                    <a:pt x="24" y="54"/>
                  </a:cubicBezTo>
                  <a:cubicBezTo>
                    <a:pt x="25" y="55"/>
                    <a:pt x="25" y="57"/>
                    <a:pt x="26" y="59"/>
                  </a:cubicBezTo>
                  <a:cubicBezTo>
                    <a:pt x="27" y="61"/>
                    <a:pt x="27" y="62"/>
                    <a:pt x="31" y="62"/>
                  </a:cubicBezTo>
                  <a:cubicBezTo>
                    <a:pt x="32" y="62"/>
                    <a:pt x="32" y="62"/>
                    <a:pt x="33" y="62"/>
                  </a:cubicBezTo>
                  <a:cubicBezTo>
                    <a:pt x="33" y="62"/>
                    <a:pt x="33" y="62"/>
                    <a:pt x="33" y="61"/>
                  </a:cubicBezTo>
                  <a:cubicBezTo>
                    <a:pt x="33" y="61"/>
                    <a:pt x="33" y="61"/>
                    <a:pt x="34" y="61"/>
                  </a:cubicBezTo>
                  <a:cubicBezTo>
                    <a:pt x="33" y="61"/>
                    <a:pt x="33" y="61"/>
                    <a:pt x="33" y="62"/>
                  </a:cubicBezTo>
                  <a:cubicBezTo>
                    <a:pt x="33" y="62"/>
                    <a:pt x="33" y="62"/>
                    <a:pt x="33" y="62"/>
                  </a:cubicBezTo>
                  <a:cubicBezTo>
                    <a:pt x="33" y="64"/>
                    <a:pt x="34" y="66"/>
                    <a:pt x="36" y="67"/>
                  </a:cubicBezTo>
                  <a:cubicBezTo>
                    <a:pt x="37" y="67"/>
                    <a:pt x="37" y="67"/>
                    <a:pt x="37" y="67"/>
                  </a:cubicBezTo>
                  <a:cubicBezTo>
                    <a:pt x="39" y="68"/>
                    <a:pt x="42" y="67"/>
                    <a:pt x="42" y="66"/>
                  </a:cubicBezTo>
                  <a:cubicBezTo>
                    <a:pt x="42" y="63"/>
                    <a:pt x="43" y="60"/>
                    <a:pt x="42" y="57"/>
                  </a:cubicBezTo>
                  <a:cubicBezTo>
                    <a:pt x="42" y="55"/>
                    <a:pt x="41" y="54"/>
                    <a:pt x="40" y="53"/>
                  </a:cubicBezTo>
                  <a:cubicBezTo>
                    <a:pt x="39" y="53"/>
                    <a:pt x="38" y="52"/>
                    <a:pt x="37" y="52"/>
                  </a:cubicBezTo>
                  <a:cubicBezTo>
                    <a:pt x="36" y="51"/>
                    <a:pt x="35" y="50"/>
                    <a:pt x="35" y="48"/>
                  </a:cubicBezTo>
                  <a:cubicBezTo>
                    <a:pt x="36" y="46"/>
                    <a:pt x="35" y="44"/>
                    <a:pt x="34" y="43"/>
                  </a:cubicBezTo>
                  <a:cubicBezTo>
                    <a:pt x="33" y="41"/>
                    <a:pt x="31" y="39"/>
                    <a:pt x="30" y="37"/>
                  </a:cubicBezTo>
                  <a:cubicBezTo>
                    <a:pt x="29" y="36"/>
                    <a:pt x="30" y="35"/>
                    <a:pt x="31" y="34"/>
                  </a:cubicBezTo>
                  <a:cubicBezTo>
                    <a:pt x="33" y="33"/>
                    <a:pt x="34" y="32"/>
                    <a:pt x="36" y="31"/>
                  </a:cubicBezTo>
                  <a:cubicBezTo>
                    <a:pt x="38" y="30"/>
                    <a:pt x="39" y="30"/>
                    <a:pt x="41" y="30"/>
                  </a:cubicBezTo>
                  <a:cubicBezTo>
                    <a:pt x="42" y="31"/>
                    <a:pt x="43" y="31"/>
                    <a:pt x="44" y="31"/>
                  </a:cubicBezTo>
                  <a:cubicBezTo>
                    <a:pt x="45" y="30"/>
                    <a:pt x="46" y="30"/>
                    <a:pt x="46" y="29"/>
                  </a:cubicBezTo>
                  <a:cubicBezTo>
                    <a:pt x="46" y="27"/>
                    <a:pt x="46" y="25"/>
                    <a:pt x="46" y="23"/>
                  </a:cubicBezTo>
                  <a:cubicBezTo>
                    <a:pt x="46" y="22"/>
                    <a:pt x="45" y="21"/>
                    <a:pt x="45" y="21"/>
                  </a:cubicBezTo>
                  <a:cubicBezTo>
                    <a:pt x="43" y="21"/>
                    <a:pt x="42" y="21"/>
                    <a:pt x="40" y="21"/>
                  </a:cubicBezTo>
                  <a:cubicBezTo>
                    <a:pt x="37" y="22"/>
                    <a:pt x="34" y="23"/>
                    <a:pt x="32" y="23"/>
                  </a:cubicBezTo>
                  <a:cubicBezTo>
                    <a:pt x="28" y="23"/>
                    <a:pt x="25" y="24"/>
                    <a:pt x="23" y="27"/>
                  </a:cubicBezTo>
                  <a:cubicBezTo>
                    <a:pt x="22" y="27"/>
                    <a:pt x="21" y="27"/>
                    <a:pt x="20" y="27"/>
                  </a:cubicBezTo>
                  <a:cubicBezTo>
                    <a:pt x="17" y="26"/>
                    <a:pt x="15" y="23"/>
                    <a:pt x="14" y="20"/>
                  </a:cubicBezTo>
                  <a:cubicBezTo>
                    <a:pt x="13" y="17"/>
                    <a:pt x="16" y="13"/>
                    <a:pt x="19" y="13"/>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1" name="Freeform 52"/>
            <p:cNvSpPr>
              <a:spLocks/>
            </p:cNvSpPr>
            <p:nvPr/>
          </p:nvSpPr>
          <p:spPr bwMode="auto">
            <a:xfrm>
              <a:off x="2971" y="15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2" name="Freeform 53"/>
            <p:cNvSpPr>
              <a:spLocks/>
            </p:cNvSpPr>
            <p:nvPr/>
          </p:nvSpPr>
          <p:spPr bwMode="auto">
            <a:xfrm>
              <a:off x="2862" y="1500"/>
              <a:ext cx="114" cy="120"/>
            </a:xfrm>
            <a:custGeom>
              <a:avLst/>
              <a:gdLst>
                <a:gd name="T0" fmla="*/ 53 w 59"/>
                <a:gd name="T1" fmla="*/ 31 h 62"/>
                <a:gd name="T2" fmla="*/ 53 w 59"/>
                <a:gd name="T3" fmla="*/ 28 h 62"/>
                <a:gd name="T4" fmla="*/ 50 w 59"/>
                <a:gd name="T5" fmla="*/ 26 h 62"/>
                <a:gd name="T6" fmla="*/ 47 w 59"/>
                <a:gd name="T7" fmla="*/ 25 h 62"/>
                <a:gd name="T8" fmla="*/ 44 w 59"/>
                <a:gd name="T9" fmla="*/ 26 h 62"/>
                <a:gd name="T10" fmla="*/ 37 w 59"/>
                <a:gd name="T11" fmla="*/ 27 h 62"/>
                <a:gd name="T12" fmla="*/ 35 w 59"/>
                <a:gd name="T13" fmla="*/ 23 h 62"/>
                <a:gd name="T14" fmla="*/ 35 w 59"/>
                <a:gd name="T15" fmla="*/ 22 h 62"/>
                <a:gd name="T16" fmla="*/ 32 w 59"/>
                <a:gd name="T17" fmla="*/ 18 h 62"/>
                <a:gd name="T18" fmla="*/ 29 w 59"/>
                <a:gd name="T19" fmla="*/ 18 h 62"/>
                <a:gd name="T20" fmla="*/ 29 w 59"/>
                <a:gd name="T21" fmla="*/ 19 h 62"/>
                <a:gd name="T22" fmla="*/ 29 w 59"/>
                <a:gd name="T23" fmla="*/ 19 h 62"/>
                <a:gd name="T24" fmla="*/ 29 w 59"/>
                <a:gd name="T25" fmla="*/ 18 h 62"/>
                <a:gd name="T26" fmla="*/ 29 w 59"/>
                <a:gd name="T27" fmla="*/ 18 h 62"/>
                <a:gd name="T28" fmla="*/ 35 w 59"/>
                <a:gd name="T29" fmla="*/ 11 h 62"/>
                <a:gd name="T30" fmla="*/ 40 w 59"/>
                <a:gd name="T31" fmla="*/ 3 h 62"/>
                <a:gd name="T32" fmla="*/ 40 w 59"/>
                <a:gd name="T33" fmla="*/ 1 h 62"/>
                <a:gd name="T34" fmla="*/ 37 w 59"/>
                <a:gd name="T35" fmla="*/ 1 h 62"/>
                <a:gd name="T36" fmla="*/ 27 w 59"/>
                <a:gd name="T37" fmla="*/ 6 h 62"/>
                <a:gd name="T38" fmla="*/ 14 w 59"/>
                <a:gd name="T39" fmla="*/ 26 h 62"/>
                <a:gd name="T40" fmla="*/ 5 w 59"/>
                <a:gd name="T41" fmla="*/ 34 h 62"/>
                <a:gd name="T42" fmla="*/ 4 w 59"/>
                <a:gd name="T43" fmla="*/ 37 h 62"/>
                <a:gd name="T44" fmla="*/ 4 w 59"/>
                <a:gd name="T45" fmla="*/ 41 h 62"/>
                <a:gd name="T46" fmla="*/ 0 w 59"/>
                <a:gd name="T47" fmla="*/ 45 h 62"/>
                <a:gd name="T48" fmla="*/ 1 w 59"/>
                <a:gd name="T49" fmla="*/ 47 h 62"/>
                <a:gd name="T50" fmla="*/ 4 w 59"/>
                <a:gd name="T51" fmla="*/ 48 h 62"/>
                <a:gd name="T52" fmla="*/ 16 w 59"/>
                <a:gd name="T53" fmla="*/ 49 h 62"/>
                <a:gd name="T54" fmla="*/ 25 w 59"/>
                <a:gd name="T55" fmla="*/ 49 h 62"/>
                <a:gd name="T56" fmla="*/ 33 w 59"/>
                <a:gd name="T57" fmla="*/ 51 h 62"/>
                <a:gd name="T58" fmla="*/ 33 w 59"/>
                <a:gd name="T59" fmla="*/ 52 h 62"/>
                <a:gd name="T60" fmla="*/ 30 w 59"/>
                <a:gd name="T61" fmla="*/ 55 h 62"/>
                <a:gd name="T62" fmla="*/ 30 w 59"/>
                <a:gd name="T63" fmla="*/ 57 h 62"/>
                <a:gd name="T64" fmla="*/ 32 w 59"/>
                <a:gd name="T65" fmla="*/ 58 h 62"/>
                <a:gd name="T66" fmla="*/ 36 w 59"/>
                <a:gd name="T67" fmla="*/ 56 h 62"/>
                <a:gd name="T68" fmla="*/ 44 w 59"/>
                <a:gd name="T69" fmla="*/ 50 h 62"/>
                <a:gd name="T70" fmla="*/ 44 w 59"/>
                <a:gd name="T71" fmla="*/ 51 h 62"/>
                <a:gd name="T72" fmla="*/ 43 w 59"/>
                <a:gd name="T73" fmla="*/ 56 h 62"/>
                <a:gd name="T74" fmla="*/ 44 w 59"/>
                <a:gd name="T75" fmla="*/ 58 h 62"/>
                <a:gd name="T76" fmla="*/ 51 w 59"/>
                <a:gd name="T77" fmla="*/ 61 h 62"/>
                <a:gd name="T78" fmla="*/ 55 w 59"/>
                <a:gd name="T79" fmla="*/ 60 h 62"/>
                <a:gd name="T80" fmla="*/ 58 w 59"/>
                <a:gd name="T81" fmla="*/ 52 h 62"/>
                <a:gd name="T82" fmla="*/ 56 w 59"/>
                <a:gd name="T83" fmla="*/ 48 h 62"/>
                <a:gd name="T84" fmla="*/ 56 w 59"/>
                <a:gd name="T85" fmla="*/ 48 h 62"/>
                <a:gd name="T86" fmla="*/ 55 w 59"/>
                <a:gd name="T87" fmla="*/ 49 h 62"/>
                <a:gd name="T88" fmla="*/ 56 w 59"/>
                <a:gd name="T89" fmla="*/ 48 h 62"/>
                <a:gd name="T90" fmla="*/ 56 w 59"/>
                <a:gd name="T91" fmla="*/ 48 h 62"/>
                <a:gd name="T92" fmla="*/ 56 w 59"/>
                <a:gd name="T93" fmla="*/ 48 h 62"/>
                <a:gd name="T94" fmla="*/ 51 w 59"/>
                <a:gd name="T95" fmla="*/ 46 h 62"/>
                <a:gd name="T96" fmla="*/ 50 w 59"/>
                <a:gd name="T97" fmla="*/ 45 h 62"/>
                <a:gd name="T98" fmla="*/ 52 w 59"/>
                <a:gd name="T99" fmla="*/ 42 h 62"/>
                <a:gd name="T100" fmla="*/ 55 w 59"/>
                <a:gd name="T101" fmla="*/ 39 h 62"/>
                <a:gd name="T102" fmla="*/ 55 w 59"/>
                <a:gd name="T103" fmla="*/ 38 h 62"/>
                <a:gd name="T104" fmla="*/ 54 w 59"/>
                <a:gd name="T105" fmla="*/ 37 h 62"/>
                <a:gd name="T106" fmla="*/ 51 w 59"/>
                <a:gd name="T107" fmla="*/ 37 h 62"/>
                <a:gd name="T108" fmla="*/ 51 w 59"/>
                <a:gd name="T109" fmla="*/ 34 h 62"/>
                <a:gd name="T110" fmla="*/ 53 w 59"/>
                <a:gd name="T111"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 h="62">
                  <a:moveTo>
                    <a:pt x="53" y="31"/>
                  </a:moveTo>
                  <a:cubicBezTo>
                    <a:pt x="53" y="30"/>
                    <a:pt x="53" y="29"/>
                    <a:pt x="53" y="28"/>
                  </a:cubicBezTo>
                  <a:cubicBezTo>
                    <a:pt x="52" y="27"/>
                    <a:pt x="51" y="26"/>
                    <a:pt x="50" y="26"/>
                  </a:cubicBezTo>
                  <a:cubicBezTo>
                    <a:pt x="49" y="25"/>
                    <a:pt x="48" y="24"/>
                    <a:pt x="47" y="25"/>
                  </a:cubicBezTo>
                  <a:cubicBezTo>
                    <a:pt x="46" y="25"/>
                    <a:pt x="45" y="26"/>
                    <a:pt x="44" y="26"/>
                  </a:cubicBezTo>
                  <a:cubicBezTo>
                    <a:pt x="42" y="28"/>
                    <a:pt x="39" y="27"/>
                    <a:pt x="37" y="27"/>
                  </a:cubicBezTo>
                  <a:cubicBezTo>
                    <a:pt x="35" y="26"/>
                    <a:pt x="35" y="25"/>
                    <a:pt x="35" y="23"/>
                  </a:cubicBezTo>
                  <a:cubicBezTo>
                    <a:pt x="35" y="23"/>
                    <a:pt x="35" y="23"/>
                    <a:pt x="35" y="22"/>
                  </a:cubicBezTo>
                  <a:cubicBezTo>
                    <a:pt x="35" y="20"/>
                    <a:pt x="34" y="19"/>
                    <a:pt x="32" y="18"/>
                  </a:cubicBezTo>
                  <a:cubicBezTo>
                    <a:pt x="31" y="18"/>
                    <a:pt x="30" y="18"/>
                    <a:pt x="29" y="18"/>
                  </a:cubicBezTo>
                  <a:cubicBezTo>
                    <a:pt x="29" y="18"/>
                    <a:pt x="29" y="19"/>
                    <a:pt x="29" y="19"/>
                  </a:cubicBezTo>
                  <a:cubicBezTo>
                    <a:pt x="29" y="19"/>
                    <a:pt x="29" y="19"/>
                    <a:pt x="29" y="19"/>
                  </a:cubicBezTo>
                  <a:cubicBezTo>
                    <a:pt x="29" y="18"/>
                    <a:pt x="29" y="18"/>
                    <a:pt x="29" y="18"/>
                  </a:cubicBezTo>
                  <a:cubicBezTo>
                    <a:pt x="29" y="18"/>
                    <a:pt x="29" y="18"/>
                    <a:pt x="29" y="18"/>
                  </a:cubicBezTo>
                  <a:cubicBezTo>
                    <a:pt x="30" y="15"/>
                    <a:pt x="32" y="13"/>
                    <a:pt x="35" y="11"/>
                  </a:cubicBezTo>
                  <a:cubicBezTo>
                    <a:pt x="37" y="9"/>
                    <a:pt x="38" y="6"/>
                    <a:pt x="40" y="3"/>
                  </a:cubicBezTo>
                  <a:cubicBezTo>
                    <a:pt x="40" y="3"/>
                    <a:pt x="40" y="2"/>
                    <a:pt x="40" y="1"/>
                  </a:cubicBezTo>
                  <a:cubicBezTo>
                    <a:pt x="40" y="1"/>
                    <a:pt x="38" y="0"/>
                    <a:pt x="37" y="1"/>
                  </a:cubicBezTo>
                  <a:cubicBezTo>
                    <a:pt x="33" y="1"/>
                    <a:pt x="30" y="3"/>
                    <a:pt x="27" y="6"/>
                  </a:cubicBezTo>
                  <a:cubicBezTo>
                    <a:pt x="22" y="12"/>
                    <a:pt x="18" y="19"/>
                    <a:pt x="14" y="26"/>
                  </a:cubicBezTo>
                  <a:cubicBezTo>
                    <a:pt x="11" y="30"/>
                    <a:pt x="9" y="33"/>
                    <a:pt x="5" y="34"/>
                  </a:cubicBezTo>
                  <a:cubicBezTo>
                    <a:pt x="3" y="35"/>
                    <a:pt x="4" y="36"/>
                    <a:pt x="4" y="37"/>
                  </a:cubicBezTo>
                  <a:cubicBezTo>
                    <a:pt x="5" y="38"/>
                    <a:pt x="5" y="39"/>
                    <a:pt x="4" y="41"/>
                  </a:cubicBezTo>
                  <a:cubicBezTo>
                    <a:pt x="3" y="42"/>
                    <a:pt x="1" y="43"/>
                    <a:pt x="0" y="45"/>
                  </a:cubicBezTo>
                  <a:cubicBezTo>
                    <a:pt x="0" y="45"/>
                    <a:pt x="0" y="47"/>
                    <a:pt x="1" y="47"/>
                  </a:cubicBezTo>
                  <a:cubicBezTo>
                    <a:pt x="2" y="48"/>
                    <a:pt x="3" y="48"/>
                    <a:pt x="4" y="48"/>
                  </a:cubicBezTo>
                  <a:cubicBezTo>
                    <a:pt x="8" y="48"/>
                    <a:pt x="12" y="48"/>
                    <a:pt x="16" y="49"/>
                  </a:cubicBezTo>
                  <a:cubicBezTo>
                    <a:pt x="19" y="49"/>
                    <a:pt x="22" y="49"/>
                    <a:pt x="25" y="49"/>
                  </a:cubicBezTo>
                  <a:cubicBezTo>
                    <a:pt x="28" y="48"/>
                    <a:pt x="30" y="50"/>
                    <a:pt x="33" y="51"/>
                  </a:cubicBezTo>
                  <a:cubicBezTo>
                    <a:pt x="33" y="51"/>
                    <a:pt x="33" y="52"/>
                    <a:pt x="33" y="52"/>
                  </a:cubicBezTo>
                  <a:cubicBezTo>
                    <a:pt x="32" y="53"/>
                    <a:pt x="31" y="54"/>
                    <a:pt x="30" y="55"/>
                  </a:cubicBezTo>
                  <a:cubicBezTo>
                    <a:pt x="30" y="56"/>
                    <a:pt x="30" y="57"/>
                    <a:pt x="30" y="57"/>
                  </a:cubicBezTo>
                  <a:cubicBezTo>
                    <a:pt x="30" y="58"/>
                    <a:pt x="31" y="58"/>
                    <a:pt x="32" y="58"/>
                  </a:cubicBezTo>
                  <a:cubicBezTo>
                    <a:pt x="33" y="58"/>
                    <a:pt x="35" y="57"/>
                    <a:pt x="36" y="56"/>
                  </a:cubicBezTo>
                  <a:cubicBezTo>
                    <a:pt x="38" y="53"/>
                    <a:pt x="41" y="52"/>
                    <a:pt x="44" y="50"/>
                  </a:cubicBezTo>
                  <a:cubicBezTo>
                    <a:pt x="44" y="50"/>
                    <a:pt x="44" y="51"/>
                    <a:pt x="44" y="51"/>
                  </a:cubicBezTo>
                  <a:cubicBezTo>
                    <a:pt x="44" y="53"/>
                    <a:pt x="44" y="54"/>
                    <a:pt x="43" y="56"/>
                  </a:cubicBezTo>
                  <a:cubicBezTo>
                    <a:pt x="43" y="57"/>
                    <a:pt x="44" y="58"/>
                    <a:pt x="44" y="58"/>
                  </a:cubicBezTo>
                  <a:cubicBezTo>
                    <a:pt x="46" y="59"/>
                    <a:pt x="48" y="61"/>
                    <a:pt x="51" y="61"/>
                  </a:cubicBezTo>
                  <a:cubicBezTo>
                    <a:pt x="52" y="62"/>
                    <a:pt x="54" y="61"/>
                    <a:pt x="55" y="60"/>
                  </a:cubicBezTo>
                  <a:cubicBezTo>
                    <a:pt x="56" y="57"/>
                    <a:pt x="57" y="55"/>
                    <a:pt x="58" y="52"/>
                  </a:cubicBezTo>
                  <a:cubicBezTo>
                    <a:pt x="59" y="50"/>
                    <a:pt x="58" y="49"/>
                    <a:pt x="56" y="48"/>
                  </a:cubicBezTo>
                  <a:cubicBezTo>
                    <a:pt x="56" y="48"/>
                    <a:pt x="56" y="48"/>
                    <a:pt x="56" y="48"/>
                  </a:cubicBezTo>
                  <a:cubicBezTo>
                    <a:pt x="56" y="48"/>
                    <a:pt x="56" y="48"/>
                    <a:pt x="55" y="49"/>
                  </a:cubicBezTo>
                  <a:cubicBezTo>
                    <a:pt x="55" y="48"/>
                    <a:pt x="55" y="48"/>
                    <a:pt x="56" y="48"/>
                  </a:cubicBezTo>
                  <a:cubicBezTo>
                    <a:pt x="56" y="48"/>
                    <a:pt x="56" y="48"/>
                    <a:pt x="56" y="48"/>
                  </a:cubicBezTo>
                  <a:cubicBezTo>
                    <a:pt x="56" y="48"/>
                    <a:pt x="56" y="48"/>
                    <a:pt x="56" y="48"/>
                  </a:cubicBezTo>
                  <a:cubicBezTo>
                    <a:pt x="55" y="46"/>
                    <a:pt x="53" y="46"/>
                    <a:pt x="51" y="46"/>
                  </a:cubicBezTo>
                  <a:cubicBezTo>
                    <a:pt x="51" y="46"/>
                    <a:pt x="50" y="45"/>
                    <a:pt x="50" y="45"/>
                  </a:cubicBezTo>
                  <a:cubicBezTo>
                    <a:pt x="51" y="44"/>
                    <a:pt x="51" y="43"/>
                    <a:pt x="52" y="42"/>
                  </a:cubicBezTo>
                  <a:cubicBezTo>
                    <a:pt x="53" y="41"/>
                    <a:pt x="54" y="40"/>
                    <a:pt x="55" y="39"/>
                  </a:cubicBezTo>
                  <a:cubicBezTo>
                    <a:pt x="55" y="39"/>
                    <a:pt x="55" y="38"/>
                    <a:pt x="55" y="38"/>
                  </a:cubicBezTo>
                  <a:cubicBezTo>
                    <a:pt x="55" y="37"/>
                    <a:pt x="54" y="37"/>
                    <a:pt x="54" y="37"/>
                  </a:cubicBezTo>
                  <a:cubicBezTo>
                    <a:pt x="52" y="37"/>
                    <a:pt x="51" y="38"/>
                    <a:pt x="51" y="37"/>
                  </a:cubicBezTo>
                  <a:cubicBezTo>
                    <a:pt x="50" y="35"/>
                    <a:pt x="51" y="34"/>
                    <a:pt x="51" y="34"/>
                  </a:cubicBezTo>
                  <a:cubicBezTo>
                    <a:pt x="52" y="33"/>
                    <a:pt x="53" y="32"/>
                    <a:pt x="53" y="3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3" name="Freeform 54"/>
            <p:cNvSpPr>
              <a:spLocks/>
            </p:cNvSpPr>
            <p:nvPr/>
          </p:nvSpPr>
          <p:spPr bwMode="auto">
            <a:xfrm>
              <a:off x="2284" y="443"/>
              <a:ext cx="136" cy="75"/>
            </a:xfrm>
            <a:custGeom>
              <a:avLst/>
              <a:gdLst>
                <a:gd name="T0" fmla="*/ 1 w 70"/>
                <a:gd name="T1" fmla="*/ 31 h 39"/>
                <a:gd name="T2" fmla="*/ 9 w 70"/>
                <a:gd name="T3" fmla="*/ 34 h 39"/>
                <a:gd name="T4" fmla="*/ 13 w 70"/>
                <a:gd name="T5" fmla="*/ 37 h 39"/>
                <a:gd name="T6" fmla="*/ 18 w 70"/>
                <a:gd name="T7" fmla="*/ 38 h 39"/>
                <a:gd name="T8" fmla="*/ 24 w 70"/>
                <a:gd name="T9" fmla="*/ 34 h 39"/>
                <a:gd name="T10" fmla="*/ 26 w 70"/>
                <a:gd name="T11" fmla="*/ 34 h 39"/>
                <a:gd name="T12" fmla="*/ 29 w 70"/>
                <a:gd name="T13" fmla="*/ 33 h 39"/>
                <a:gd name="T14" fmla="*/ 34 w 70"/>
                <a:gd name="T15" fmla="*/ 26 h 39"/>
                <a:gd name="T16" fmla="*/ 40 w 70"/>
                <a:gd name="T17" fmla="*/ 20 h 39"/>
                <a:gd name="T18" fmla="*/ 42 w 70"/>
                <a:gd name="T19" fmla="*/ 19 h 39"/>
                <a:gd name="T20" fmla="*/ 42 w 70"/>
                <a:gd name="T21" fmla="*/ 22 h 39"/>
                <a:gd name="T22" fmla="*/ 37 w 70"/>
                <a:gd name="T23" fmla="*/ 30 h 39"/>
                <a:gd name="T24" fmla="*/ 37 w 70"/>
                <a:gd name="T25" fmla="*/ 34 h 39"/>
                <a:gd name="T26" fmla="*/ 41 w 70"/>
                <a:gd name="T27" fmla="*/ 35 h 39"/>
                <a:gd name="T28" fmla="*/ 44 w 70"/>
                <a:gd name="T29" fmla="*/ 33 h 39"/>
                <a:gd name="T30" fmla="*/ 50 w 70"/>
                <a:gd name="T31" fmla="*/ 29 h 39"/>
                <a:gd name="T32" fmla="*/ 53 w 70"/>
                <a:gd name="T33" fmla="*/ 28 h 39"/>
                <a:gd name="T34" fmla="*/ 56 w 70"/>
                <a:gd name="T35" fmla="*/ 26 h 39"/>
                <a:gd name="T36" fmla="*/ 63 w 70"/>
                <a:gd name="T37" fmla="*/ 15 h 39"/>
                <a:gd name="T38" fmla="*/ 65 w 70"/>
                <a:gd name="T39" fmla="*/ 13 h 39"/>
                <a:gd name="T40" fmla="*/ 68 w 70"/>
                <a:gd name="T41" fmla="*/ 11 h 39"/>
                <a:gd name="T42" fmla="*/ 70 w 70"/>
                <a:gd name="T43" fmla="*/ 9 h 39"/>
                <a:gd name="T44" fmla="*/ 70 w 70"/>
                <a:gd name="T45" fmla="*/ 4 h 39"/>
                <a:gd name="T46" fmla="*/ 68 w 70"/>
                <a:gd name="T47" fmla="*/ 1 h 39"/>
                <a:gd name="T48" fmla="*/ 65 w 70"/>
                <a:gd name="T49" fmla="*/ 2 h 39"/>
                <a:gd name="T50" fmla="*/ 61 w 70"/>
                <a:gd name="T51" fmla="*/ 4 h 39"/>
                <a:gd name="T52" fmla="*/ 51 w 70"/>
                <a:gd name="T53" fmla="*/ 1 h 39"/>
                <a:gd name="T54" fmla="*/ 45 w 70"/>
                <a:gd name="T55" fmla="*/ 2 h 39"/>
                <a:gd name="T56" fmla="*/ 20 w 70"/>
                <a:gd name="T57" fmla="*/ 15 h 39"/>
                <a:gd name="T58" fmla="*/ 14 w 70"/>
                <a:gd name="T59" fmla="*/ 17 h 39"/>
                <a:gd name="T60" fmla="*/ 3 w 70"/>
                <a:gd name="T61" fmla="*/ 22 h 39"/>
                <a:gd name="T62" fmla="*/ 0 w 70"/>
                <a:gd name="T63" fmla="*/ 29 h 39"/>
                <a:gd name="T64" fmla="*/ 1 w 70"/>
                <a:gd name="T65"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 h="39">
                  <a:moveTo>
                    <a:pt x="1" y="31"/>
                  </a:moveTo>
                  <a:cubicBezTo>
                    <a:pt x="5" y="32"/>
                    <a:pt x="7" y="33"/>
                    <a:pt x="9" y="34"/>
                  </a:cubicBezTo>
                  <a:cubicBezTo>
                    <a:pt x="11" y="34"/>
                    <a:pt x="12" y="36"/>
                    <a:pt x="13" y="37"/>
                  </a:cubicBezTo>
                  <a:cubicBezTo>
                    <a:pt x="14" y="39"/>
                    <a:pt x="17" y="39"/>
                    <a:pt x="18" y="38"/>
                  </a:cubicBezTo>
                  <a:cubicBezTo>
                    <a:pt x="20" y="37"/>
                    <a:pt x="22" y="35"/>
                    <a:pt x="24" y="34"/>
                  </a:cubicBezTo>
                  <a:cubicBezTo>
                    <a:pt x="24" y="33"/>
                    <a:pt x="25" y="33"/>
                    <a:pt x="26" y="34"/>
                  </a:cubicBezTo>
                  <a:cubicBezTo>
                    <a:pt x="27" y="34"/>
                    <a:pt x="28" y="34"/>
                    <a:pt x="29" y="33"/>
                  </a:cubicBezTo>
                  <a:cubicBezTo>
                    <a:pt x="30" y="31"/>
                    <a:pt x="32" y="28"/>
                    <a:pt x="34" y="26"/>
                  </a:cubicBezTo>
                  <a:cubicBezTo>
                    <a:pt x="36" y="24"/>
                    <a:pt x="38" y="22"/>
                    <a:pt x="40" y="20"/>
                  </a:cubicBezTo>
                  <a:cubicBezTo>
                    <a:pt x="40" y="19"/>
                    <a:pt x="41" y="19"/>
                    <a:pt x="42" y="19"/>
                  </a:cubicBezTo>
                  <a:cubicBezTo>
                    <a:pt x="43" y="19"/>
                    <a:pt x="43" y="20"/>
                    <a:pt x="42" y="22"/>
                  </a:cubicBezTo>
                  <a:cubicBezTo>
                    <a:pt x="40" y="25"/>
                    <a:pt x="39" y="27"/>
                    <a:pt x="37" y="30"/>
                  </a:cubicBezTo>
                  <a:cubicBezTo>
                    <a:pt x="36" y="31"/>
                    <a:pt x="37" y="32"/>
                    <a:pt x="37" y="34"/>
                  </a:cubicBezTo>
                  <a:cubicBezTo>
                    <a:pt x="38" y="35"/>
                    <a:pt x="40" y="36"/>
                    <a:pt x="41" y="35"/>
                  </a:cubicBezTo>
                  <a:cubicBezTo>
                    <a:pt x="42" y="35"/>
                    <a:pt x="43" y="34"/>
                    <a:pt x="44" y="33"/>
                  </a:cubicBezTo>
                  <a:cubicBezTo>
                    <a:pt x="45" y="31"/>
                    <a:pt x="47" y="29"/>
                    <a:pt x="50" y="29"/>
                  </a:cubicBezTo>
                  <a:cubicBezTo>
                    <a:pt x="51" y="29"/>
                    <a:pt x="52" y="28"/>
                    <a:pt x="53" y="28"/>
                  </a:cubicBezTo>
                  <a:cubicBezTo>
                    <a:pt x="54" y="27"/>
                    <a:pt x="55" y="27"/>
                    <a:pt x="56" y="26"/>
                  </a:cubicBezTo>
                  <a:cubicBezTo>
                    <a:pt x="58" y="22"/>
                    <a:pt x="62" y="20"/>
                    <a:pt x="63" y="15"/>
                  </a:cubicBezTo>
                  <a:cubicBezTo>
                    <a:pt x="63" y="14"/>
                    <a:pt x="64" y="13"/>
                    <a:pt x="65" y="13"/>
                  </a:cubicBezTo>
                  <a:cubicBezTo>
                    <a:pt x="66" y="12"/>
                    <a:pt x="67" y="12"/>
                    <a:pt x="68" y="11"/>
                  </a:cubicBezTo>
                  <a:cubicBezTo>
                    <a:pt x="69" y="11"/>
                    <a:pt x="70" y="10"/>
                    <a:pt x="70" y="9"/>
                  </a:cubicBezTo>
                  <a:cubicBezTo>
                    <a:pt x="70" y="7"/>
                    <a:pt x="70" y="6"/>
                    <a:pt x="70" y="4"/>
                  </a:cubicBezTo>
                  <a:cubicBezTo>
                    <a:pt x="70" y="3"/>
                    <a:pt x="69" y="1"/>
                    <a:pt x="68" y="1"/>
                  </a:cubicBezTo>
                  <a:cubicBezTo>
                    <a:pt x="67" y="1"/>
                    <a:pt x="66" y="1"/>
                    <a:pt x="65" y="2"/>
                  </a:cubicBezTo>
                  <a:cubicBezTo>
                    <a:pt x="63" y="4"/>
                    <a:pt x="62" y="5"/>
                    <a:pt x="61" y="4"/>
                  </a:cubicBezTo>
                  <a:cubicBezTo>
                    <a:pt x="58" y="1"/>
                    <a:pt x="54" y="1"/>
                    <a:pt x="51" y="1"/>
                  </a:cubicBezTo>
                  <a:cubicBezTo>
                    <a:pt x="49" y="0"/>
                    <a:pt x="47" y="1"/>
                    <a:pt x="45" y="2"/>
                  </a:cubicBezTo>
                  <a:cubicBezTo>
                    <a:pt x="37" y="7"/>
                    <a:pt x="29" y="12"/>
                    <a:pt x="20" y="15"/>
                  </a:cubicBezTo>
                  <a:cubicBezTo>
                    <a:pt x="18" y="15"/>
                    <a:pt x="16" y="17"/>
                    <a:pt x="14" y="17"/>
                  </a:cubicBezTo>
                  <a:cubicBezTo>
                    <a:pt x="10" y="18"/>
                    <a:pt x="7" y="20"/>
                    <a:pt x="3" y="22"/>
                  </a:cubicBezTo>
                  <a:cubicBezTo>
                    <a:pt x="0" y="24"/>
                    <a:pt x="0" y="26"/>
                    <a:pt x="0" y="29"/>
                  </a:cubicBezTo>
                  <a:cubicBezTo>
                    <a:pt x="0" y="30"/>
                    <a:pt x="0" y="31"/>
                    <a:pt x="1" y="3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4" name="Freeform 55"/>
            <p:cNvSpPr>
              <a:spLocks/>
            </p:cNvSpPr>
            <p:nvPr/>
          </p:nvSpPr>
          <p:spPr bwMode="auto">
            <a:xfrm>
              <a:off x="4055" y="542"/>
              <a:ext cx="111" cy="71"/>
            </a:xfrm>
            <a:custGeom>
              <a:avLst/>
              <a:gdLst>
                <a:gd name="T0" fmla="*/ 2 w 57"/>
                <a:gd name="T1" fmla="*/ 16 h 37"/>
                <a:gd name="T2" fmla="*/ 10 w 57"/>
                <a:gd name="T3" fmla="*/ 23 h 37"/>
                <a:gd name="T4" fmla="*/ 15 w 57"/>
                <a:gd name="T5" fmla="*/ 23 h 37"/>
                <a:gd name="T6" fmla="*/ 15 w 57"/>
                <a:gd name="T7" fmla="*/ 22 h 37"/>
                <a:gd name="T8" fmla="*/ 16 w 57"/>
                <a:gd name="T9" fmla="*/ 22 h 37"/>
                <a:gd name="T10" fmla="*/ 19 w 57"/>
                <a:gd name="T11" fmla="*/ 21 h 37"/>
                <a:gd name="T12" fmla="*/ 20 w 57"/>
                <a:gd name="T13" fmla="*/ 21 h 37"/>
                <a:gd name="T14" fmla="*/ 19 w 57"/>
                <a:gd name="T15" fmla="*/ 22 h 37"/>
                <a:gd name="T16" fmla="*/ 16 w 57"/>
                <a:gd name="T17" fmla="*/ 22 h 37"/>
                <a:gd name="T18" fmla="*/ 16 w 57"/>
                <a:gd name="T19" fmla="*/ 23 h 37"/>
                <a:gd name="T20" fmla="*/ 15 w 57"/>
                <a:gd name="T21" fmla="*/ 23 h 37"/>
                <a:gd name="T22" fmla="*/ 13 w 57"/>
                <a:gd name="T23" fmla="*/ 25 h 37"/>
                <a:gd name="T24" fmla="*/ 13 w 57"/>
                <a:gd name="T25" fmla="*/ 28 h 37"/>
                <a:gd name="T26" fmla="*/ 19 w 57"/>
                <a:gd name="T27" fmla="*/ 32 h 37"/>
                <a:gd name="T28" fmla="*/ 25 w 57"/>
                <a:gd name="T29" fmla="*/ 33 h 37"/>
                <a:gd name="T30" fmla="*/ 32 w 57"/>
                <a:gd name="T31" fmla="*/ 35 h 37"/>
                <a:gd name="T32" fmla="*/ 40 w 57"/>
                <a:gd name="T33" fmla="*/ 34 h 37"/>
                <a:gd name="T34" fmla="*/ 44 w 57"/>
                <a:gd name="T35" fmla="*/ 32 h 37"/>
                <a:gd name="T36" fmla="*/ 51 w 57"/>
                <a:gd name="T37" fmla="*/ 27 h 37"/>
                <a:gd name="T38" fmla="*/ 54 w 57"/>
                <a:gd name="T39" fmla="*/ 21 h 37"/>
                <a:gd name="T40" fmla="*/ 57 w 57"/>
                <a:gd name="T41" fmla="*/ 10 h 37"/>
                <a:gd name="T42" fmla="*/ 51 w 57"/>
                <a:gd name="T43" fmla="*/ 7 h 37"/>
                <a:gd name="T44" fmla="*/ 39 w 57"/>
                <a:gd name="T45" fmla="*/ 4 h 37"/>
                <a:gd name="T46" fmla="*/ 34 w 57"/>
                <a:gd name="T47" fmla="*/ 5 h 37"/>
                <a:gd name="T48" fmla="*/ 31 w 57"/>
                <a:gd name="T49" fmla="*/ 4 h 37"/>
                <a:gd name="T50" fmla="*/ 30 w 57"/>
                <a:gd name="T51" fmla="*/ 2 h 37"/>
                <a:gd name="T52" fmla="*/ 27 w 57"/>
                <a:gd name="T53" fmla="*/ 1 h 37"/>
                <a:gd name="T54" fmla="*/ 26 w 57"/>
                <a:gd name="T55" fmla="*/ 2 h 37"/>
                <a:gd name="T56" fmla="*/ 25 w 57"/>
                <a:gd name="T57" fmla="*/ 6 h 37"/>
                <a:gd name="T58" fmla="*/ 24 w 57"/>
                <a:gd name="T59" fmla="*/ 9 h 37"/>
                <a:gd name="T60" fmla="*/ 22 w 57"/>
                <a:gd name="T61" fmla="*/ 8 h 37"/>
                <a:gd name="T62" fmla="*/ 21 w 57"/>
                <a:gd name="T63" fmla="*/ 7 h 37"/>
                <a:gd name="T64" fmla="*/ 12 w 57"/>
                <a:gd name="T65" fmla="*/ 3 h 37"/>
                <a:gd name="T66" fmla="*/ 10 w 57"/>
                <a:gd name="T67" fmla="*/ 2 h 37"/>
                <a:gd name="T68" fmla="*/ 7 w 57"/>
                <a:gd name="T69" fmla="*/ 3 h 37"/>
                <a:gd name="T70" fmla="*/ 7 w 57"/>
                <a:gd name="T71" fmla="*/ 6 h 37"/>
                <a:gd name="T72" fmla="*/ 6 w 57"/>
                <a:gd name="T73" fmla="*/ 7 h 37"/>
                <a:gd name="T74" fmla="*/ 4 w 57"/>
                <a:gd name="T75" fmla="*/ 7 h 37"/>
                <a:gd name="T76" fmla="*/ 3 w 57"/>
                <a:gd name="T77" fmla="*/ 7 h 37"/>
                <a:gd name="T78" fmla="*/ 1 w 57"/>
                <a:gd name="T79" fmla="*/ 12 h 37"/>
                <a:gd name="T80" fmla="*/ 2 w 57"/>
                <a:gd name="T81" fmla="*/ 1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 h="37">
                  <a:moveTo>
                    <a:pt x="2" y="16"/>
                  </a:moveTo>
                  <a:cubicBezTo>
                    <a:pt x="3" y="22"/>
                    <a:pt x="5" y="23"/>
                    <a:pt x="10" y="23"/>
                  </a:cubicBezTo>
                  <a:cubicBezTo>
                    <a:pt x="12" y="23"/>
                    <a:pt x="13" y="23"/>
                    <a:pt x="15" y="23"/>
                  </a:cubicBezTo>
                  <a:cubicBezTo>
                    <a:pt x="15" y="23"/>
                    <a:pt x="15" y="22"/>
                    <a:pt x="15" y="22"/>
                  </a:cubicBezTo>
                  <a:cubicBezTo>
                    <a:pt x="16" y="22"/>
                    <a:pt x="16" y="22"/>
                    <a:pt x="16" y="22"/>
                  </a:cubicBezTo>
                  <a:cubicBezTo>
                    <a:pt x="17" y="22"/>
                    <a:pt x="18" y="22"/>
                    <a:pt x="19" y="21"/>
                  </a:cubicBezTo>
                  <a:cubicBezTo>
                    <a:pt x="19" y="21"/>
                    <a:pt x="20" y="21"/>
                    <a:pt x="20" y="21"/>
                  </a:cubicBezTo>
                  <a:cubicBezTo>
                    <a:pt x="20" y="22"/>
                    <a:pt x="20" y="22"/>
                    <a:pt x="19" y="22"/>
                  </a:cubicBezTo>
                  <a:cubicBezTo>
                    <a:pt x="18" y="22"/>
                    <a:pt x="17" y="22"/>
                    <a:pt x="16" y="22"/>
                  </a:cubicBezTo>
                  <a:cubicBezTo>
                    <a:pt x="16" y="22"/>
                    <a:pt x="16" y="22"/>
                    <a:pt x="16" y="23"/>
                  </a:cubicBezTo>
                  <a:cubicBezTo>
                    <a:pt x="15" y="23"/>
                    <a:pt x="15" y="23"/>
                    <a:pt x="15" y="23"/>
                  </a:cubicBezTo>
                  <a:cubicBezTo>
                    <a:pt x="14" y="23"/>
                    <a:pt x="14" y="24"/>
                    <a:pt x="13" y="25"/>
                  </a:cubicBezTo>
                  <a:cubicBezTo>
                    <a:pt x="12" y="26"/>
                    <a:pt x="12" y="27"/>
                    <a:pt x="13" y="28"/>
                  </a:cubicBezTo>
                  <a:cubicBezTo>
                    <a:pt x="15" y="29"/>
                    <a:pt x="17" y="30"/>
                    <a:pt x="19" y="32"/>
                  </a:cubicBezTo>
                  <a:cubicBezTo>
                    <a:pt x="21" y="33"/>
                    <a:pt x="23" y="33"/>
                    <a:pt x="25" y="33"/>
                  </a:cubicBezTo>
                  <a:cubicBezTo>
                    <a:pt x="28" y="32"/>
                    <a:pt x="30" y="32"/>
                    <a:pt x="32" y="35"/>
                  </a:cubicBezTo>
                  <a:cubicBezTo>
                    <a:pt x="35" y="37"/>
                    <a:pt x="37" y="37"/>
                    <a:pt x="40" y="34"/>
                  </a:cubicBezTo>
                  <a:cubicBezTo>
                    <a:pt x="41" y="34"/>
                    <a:pt x="42" y="32"/>
                    <a:pt x="44" y="32"/>
                  </a:cubicBezTo>
                  <a:cubicBezTo>
                    <a:pt x="48" y="32"/>
                    <a:pt x="50" y="31"/>
                    <a:pt x="51" y="27"/>
                  </a:cubicBezTo>
                  <a:cubicBezTo>
                    <a:pt x="51" y="25"/>
                    <a:pt x="52" y="22"/>
                    <a:pt x="54" y="21"/>
                  </a:cubicBezTo>
                  <a:cubicBezTo>
                    <a:pt x="57" y="17"/>
                    <a:pt x="57" y="14"/>
                    <a:pt x="57" y="10"/>
                  </a:cubicBezTo>
                  <a:cubicBezTo>
                    <a:pt x="55" y="9"/>
                    <a:pt x="53" y="7"/>
                    <a:pt x="51" y="7"/>
                  </a:cubicBezTo>
                  <a:cubicBezTo>
                    <a:pt x="47" y="7"/>
                    <a:pt x="43" y="6"/>
                    <a:pt x="39" y="4"/>
                  </a:cubicBezTo>
                  <a:cubicBezTo>
                    <a:pt x="37" y="3"/>
                    <a:pt x="35" y="4"/>
                    <a:pt x="34" y="5"/>
                  </a:cubicBezTo>
                  <a:cubicBezTo>
                    <a:pt x="32" y="6"/>
                    <a:pt x="32" y="6"/>
                    <a:pt x="31" y="4"/>
                  </a:cubicBezTo>
                  <a:cubicBezTo>
                    <a:pt x="31" y="3"/>
                    <a:pt x="30" y="3"/>
                    <a:pt x="30" y="2"/>
                  </a:cubicBezTo>
                  <a:cubicBezTo>
                    <a:pt x="30" y="1"/>
                    <a:pt x="28" y="0"/>
                    <a:pt x="27" y="1"/>
                  </a:cubicBezTo>
                  <a:cubicBezTo>
                    <a:pt x="27" y="1"/>
                    <a:pt x="26" y="2"/>
                    <a:pt x="26" y="2"/>
                  </a:cubicBezTo>
                  <a:cubicBezTo>
                    <a:pt x="25" y="3"/>
                    <a:pt x="25" y="4"/>
                    <a:pt x="25" y="6"/>
                  </a:cubicBezTo>
                  <a:cubicBezTo>
                    <a:pt x="25" y="7"/>
                    <a:pt x="25" y="8"/>
                    <a:pt x="24" y="9"/>
                  </a:cubicBezTo>
                  <a:cubicBezTo>
                    <a:pt x="23" y="10"/>
                    <a:pt x="23" y="8"/>
                    <a:pt x="22" y="8"/>
                  </a:cubicBezTo>
                  <a:cubicBezTo>
                    <a:pt x="22" y="7"/>
                    <a:pt x="21" y="7"/>
                    <a:pt x="21" y="7"/>
                  </a:cubicBezTo>
                  <a:cubicBezTo>
                    <a:pt x="17" y="7"/>
                    <a:pt x="14" y="6"/>
                    <a:pt x="12" y="3"/>
                  </a:cubicBezTo>
                  <a:cubicBezTo>
                    <a:pt x="12" y="2"/>
                    <a:pt x="11" y="2"/>
                    <a:pt x="10" y="2"/>
                  </a:cubicBezTo>
                  <a:cubicBezTo>
                    <a:pt x="9" y="1"/>
                    <a:pt x="7" y="2"/>
                    <a:pt x="7" y="3"/>
                  </a:cubicBezTo>
                  <a:cubicBezTo>
                    <a:pt x="7" y="4"/>
                    <a:pt x="7" y="5"/>
                    <a:pt x="7" y="6"/>
                  </a:cubicBezTo>
                  <a:cubicBezTo>
                    <a:pt x="7" y="6"/>
                    <a:pt x="7" y="7"/>
                    <a:pt x="6" y="7"/>
                  </a:cubicBezTo>
                  <a:cubicBezTo>
                    <a:pt x="6" y="7"/>
                    <a:pt x="5" y="7"/>
                    <a:pt x="4" y="7"/>
                  </a:cubicBezTo>
                  <a:cubicBezTo>
                    <a:pt x="4" y="7"/>
                    <a:pt x="3" y="6"/>
                    <a:pt x="3" y="7"/>
                  </a:cubicBezTo>
                  <a:cubicBezTo>
                    <a:pt x="1" y="8"/>
                    <a:pt x="0" y="10"/>
                    <a:pt x="1" y="12"/>
                  </a:cubicBezTo>
                  <a:cubicBezTo>
                    <a:pt x="1" y="13"/>
                    <a:pt x="1" y="15"/>
                    <a:pt x="2" y="16"/>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5" name="Freeform 56"/>
            <p:cNvSpPr>
              <a:spLocks/>
            </p:cNvSpPr>
            <p:nvPr/>
          </p:nvSpPr>
          <p:spPr bwMode="auto">
            <a:xfrm>
              <a:off x="2522" y="540"/>
              <a:ext cx="94" cy="100"/>
            </a:xfrm>
            <a:custGeom>
              <a:avLst/>
              <a:gdLst>
                <a:gd name="T0" fmla="*/ 5 w 48"/>
                <a:gd name="T1" fmla="*/ 1 h 52"/>
                <a:gd name="T2" fmla="*/ 3 w 48"/>
                <a:gd name="T3" fmla="*/ 5 h 52"/>
                <a:gd name="T4" fmla="*/ 1 w 48"/>
                <a:gd name="T5" fmla="*/ 12 h 52"/>
                <a:gd name="T6" fmla="*/ 0 w 48"/>
                <a:gd name="T7" fmla="*/ 14 h 52"/>
                <a:gd name="T8" fmla="*/ 1 w 48"/>
                <a:gd name="T9" fmla="*/ 25 h 52"/>
                <a:gd name="T10" fmla="*/ 2 w 48"/>
                <a:gd name="T11" fmla="*/ 26 h 52"/>
                <a:gd name="T12" fmla="*/ 4 w 48"/>
                <a:gd name="T13" fmla="*/ 28 h 52"/>
                <a:gd name="T14" fmla="*/ 8 w 48"/>
                <a:gd name="T15" fmla="*/ 32 h 52"/>
                <a:gd name="T16" fmla="*/ 18 w 48"/>
                <a:gd name="T17" fmla="*/ 33 h 52"/>
                <a:gd name="T18" fmla="*/ 19 w 48"/>
                <a:gd name="T19" fmla="*/ 34 h 52"/>
                <a:gd name="T20" fmla="*/ 18 w 48"/>
                <a:gd name="T21" fmla="*/ 36 h 52"/>
                <a:gd name="T22" fmla="*/ 14 w 48"/>
                <a:gd name="T23" fmla="*/ 37 h 52"/>
                <a:gd name="T24" fmla="*/ 10 w 48"/>
                <a:gd name="T25" fmla="*/ 41 h 52"/>
                <a:gd name="T26" fmla="*/ 10 w 48"/>
                <a:gd name="T27" fmla="*/ 45 h 52"/>
                <a:gd name="T28" fmla="*/ 12 w 48"/>
                <a:gd name="T29" fmla="*/ 49 h 52"/>
                <a:gd name="T30" fmla="*/ 21 w 48"/>
                <a:gd name="T31" fmla="*/ 51 h 52"/>
                <a:gd name="T32" fmla="*/ 28 w 48"/>
                <a:gd name="T33" fmla="*/ 48 h 52"/>
                <a:gd name="T34" fmla="*/ 29 w 48"/>
                <a:gd name="T35" fmla="*/ 46 h 52"/>
                <a:gd name="T36" fmla="*/ 35 w 48"/>
                <a:gd name="T37" fmla="*/ 41 h 52"/>
                <a:gd name="T38" fmla="*/ 38 w 48"/>
                <a:gd name="T39" fmla="*/ 35 h 52"/>
                <a:gd name="T40" fmla="*/ 42 w 48"/>
                <a:gd name="T41" fmla="*/ 29 h 52"/>
                <a:gd name="T42" fmla="*/ 43 w 48"/>
                <a:gd name="T43" fmla="*/ 28 h 52"/>
                <a:gd name="T44" fmla="*/ 48 w 48"/>
                <a:gd name="T45" fmla="*/ 18 h 52"/>
                <a:gd name="T46" fmla="*/ 48 w 48"/>
                <a:gd name="T47" fmla="*/ 16 h 52"/>
                <a:gd name="T48" fmla="*/ 46 w 48"/>
                <a:gd name="T49" fmla="*/ 12 h 52"/>
                <a:gd name="T50" fmla="*/ 44 w 48"/>
                <a:gd name="T51" fmla="*/ 11 h 52"/>
                <a:gd name="T52" fmla="*/ 37 w 48"/>
                <a:gd name="T53" fmla="*/ 8 h 52"/>
                <a:gd name="T54" fmla="*/ 28 w 48"/>
                <a:gd name="T55" fmla="*/ 8 h 52"/>
                <a:gd name="T56" fmla="*/ 26 w 48"/>
                <a:gd name="T57" fmla="*/ 14 h 52"/>
                <a:gd name="T58" fmla="*/ 26 w 48"/>
                <a:gd name="T59" fmla="*/ 22 h 52"/>
                <a:gd name="T60" fmla="*/ 25 w 48"/>
                <a:gd name="T61" fmla="*/ 23 h 52"/>
                <a:gd name="T62" fmla="*/ 24 w 48"/>
                <a:gd name="T63" fmla="*/ 22 h 52"/>
                <a:gd name="T64" fmla="*/ 21 w 48"/>
                <a:gd name="T65" fmla="*/ 14 h 52"/>
                <a:gd name="T66" fmla="*/ 19 w 48"/>
                <a:gd name="T67" fmla="*/ 13 h 52"/>
                <a:gd name="T68" fmla="*/ 17 w 48"/>
                <a:gd name="T69" fmla="*/ 14 h 52"/>
                <a:gd name="T70" fmla="*/ 13 w 48"/>
                <a:gd name="T71" fmla="*/ 24 h 52"/>
                <a:gd name="T72" fmla="*/ 13 w 48"/>
                <a:gd name="T73" fmla="*/ 24 h 52"/>
                <a:gd name="T74" fmla="*/ 12 w 48"/>
                <a:gd name="T75" fmla="*/ 24 h 52"/>
                <a:gd name="T76" fmla="*/ 13 w 48"/>
                <a:gd name="T77" fmla="*/ 24 h 52"/>
                <a:gd name="T78" fmla="*/ 13 w 48"/>
                <a:gd name="T79" fmla="*/ 24 h 52"/>
                <a:gd name="T80" fmla="*/ 11 w 48"/>
                <a:gd name="T81" fmla="*/ 18 h 52"/>
                <a:gd name="T82" fmla="*/ 12 w 48"/>
                <a:gd name="T83" fmla="*/ 15 h 52"/>
                <a:gd name="T84" fmla="*/ 11 w 48"/>
                <a:gd name="T85" fmla="*/ 6 h 52"/>
                <a:gd name="T86" fmla="*/ 11 w 48"/>
                <a:gd name="T87" fmla="*/ 4 h 52"/>
                <a:gd name="T88" fmla="*/ 9 w 48"/>
                <a:gd name="T89" fmla="*/ 1 h 52"/>
                <a:gd name="T90" fmla="*/ 5 w 48"/>
                <a:gd name="T91"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 h="52">
                  <a:moveTo>
                    <a:pt x="5" y="1"/>
                  </a:moveTo>
                  <a:cubicBezTo>
                    <a:pt x="5" y="2"/>
                    <a:pt x="4" y="4"/>
                    <a:pt x="3" y="5"/>
                  </a:cubicBezTo>
                  <a:cubicBezTo>
                    <a:pt x="3" y="7"/>
                    <a:pt x="3" y="10"/>
                    <a:pt x="1" y="12"/>
                  </a:cubicBezTo>
                  <a:cubicBezTo>
                    <a:pt x="0" y="13"/>
                    <a:pt x="0" y="13"/>
                    <a:pt x="0" y="14"/>
                  </a:cubicBezTo>
                  <a:cubicBezTo>
                    <a:pt x="1" y="18"/>
                    <a:pt x="2" y="21"/>
                    <a:pt x="1" y="25"/>
                  </a:cubicBezTo>
                  <a:cubicBezTo>
                    <a:pt x="1" y="25"/>
                    <a:pt x="2" y="26"/>
                    <a:pt x="2" y="26"/>
                  </a:cubicBezTo>
                  <a:cubicBezTo>
                    <a:pt x="3" y="27"/>
                    <a:pt x="4" y="27"/>
                    <a:pt x="4" y="28"/>
                  </a:cubicBezTo>
                  <a:cubicBezTo>
                    <a:pt x="3" y="31"/>
                    <a:pt x="5" y="32"/>
                    <a:pt x="8" y="32"/>
                  </a:cubicBezTo>
                  <a:cubicBezTo>
                    <a:pt x="12" y="33"/>
                    <a:pt x="15" y="33"/>
                    <a:pt x="18" y="33"/>
                  </a:cubicBezTo>
                  <a:cubicBezTo>
                    <a:pt x="19" y="33"/>
                    <a:pt x="19" y="34"/>
                    <a:pt x="19" y="34"/>
                  </a:cubicBezTo>
                  <a:cubicBezTo>
                    <a:pt x="19" y="35"/>
                    <a:pt x="18" y="35"/>
                    <a:pt x="18" y="36"/>
                  </a:cubicBezTo>
                  <a:cubicBezTo>
                    <a:pt x="17" y="36"/>
                    <a:pt x="15" y="37"/>
                    <a:pt x="14" y="37"/>
                  </a:cubicBezTo>
                  <a:cubicBezTo>
                    <a:pt x="12" y="38"/>
                    <a:pt x="11" y="39"/>
                    <a:pt x="10" y="41"/>
                  </a:cubicBezTo>
                  <a:cubicBezTo>
                    <a:pt x="10" y="43"/>
                    <a:pt x="10" y="44"/>
                    <a:pt x="10" y="45"/>
                  </a:cubicBezTo>
                  <a:cubicBezTo>
                    <a:pt x="10" y="47"/>
                    <a:pt x="11" y="48"/>
                    <a:pt x="12" y="49"/>
                  </a:cubicBezTo>
                  <a:cubicBezTo>
                    <a:pt x="15" y="50"/>
                    <a:pt x="18" y="51"/>
                    <a:pt x="21" y="51"/>
                  </a:cubicBezTo>
                  <a:cubicBezTo>
                    <a:pt x="24" y="52"/>
                    <a:pt x="27" y="50"/>
                    <a:pt x="28" y="48"/>
                  </a:cubicBezTo>
                  <a:cubicBezTo>
                    <a:pt x="29" y="47"/>
                    <a:pt x="29" y="46"/>
                    <a:pt x="29" y="46"/>
                  </a:cubicBezTo>
                  <a:cubicBezTo>
                    <a:pt x="30" y="43"/>
                    <a:pt x="32" y="42"/>
                    <a:pt x="35" y="41"/>
                  </a:cubicBezTo>
                  <a:cubicBezTo>
                    <a:pt x="36" y="39"/>
                    <a:pt x="36" y="37"/>
                    <a:pt x="38" y="35"/>
                  </a:cubicBezTo>
                  <a:cubicBezTo>
                    <a:pt x="39" y="33"/>
                    <a:pt x="41" y="31"/>
                    <a:pt x="42" y="29"/>
                  </a:cubicBezTo>
                  <a:cubicBezTo>
                    <a:pt x="42" y="28"/>
                    <a:pt x="43" y="28"/>
                    <a:pt x="43" y="28"/>
                  </a:cubicBezTo>
                  <a:cubicBezTo>
                    <a:pt x="45" y="25"/>
                    <a:pt x="46" y="22"/>
                    <a:pt x="48" y="18"/>
                  </a:cubicBezTo>
                  <a:cubicBezTo>
                    <a:pt x="48" y="18"/>
                    <a:pt x="48" y="17"/>
                    <a:pt x="48" y="16"/>
                  </a:cubicBezTo>
                  <a:cubicBezTo>
                    <a:pt x="48" y="15"/>
                    <a:pt x="47" y="14"/>
                    <a:pt x="46" y="12"/>
                  </a:cubicBezTo>
                  <a:cubicBezTo>
                    <a:pt x="46" y="11"/>
                    <a:pt x="45" y="11"/>
                    <a:pt x="44" y="11"/>
                  </a:cubicBezTo>
                  <a:cubicBezTo>
                    <a:pt x="41" y="12"/>
                    <a:pt x="39" y="10"/>
                    <a:pt x="37" y="8"/>
                  </a:cubicBezTo>
                  <a:cubicBezTo>
                    <a:pt x="34" y="7"/>
                    <a:pt x="31" y="7"/>
                    <a:pt x="28" y="8"/>
                  </a:cubicBezTo>
                  <a:cubicBezTo>
                    <a:pt x="27" y="10"/>
                    <a:pt x="26" y="12"/>
                    <a:pt x="26" y="14"/>
                  </a:cubicBezTo>
                  <a:cubicBezTo>
                    <a:pt x="26" y="17"/>
                    <a:pt x="26" y="19"/>
                    <a:pt x="26" y="22"/>
                  </a:cubicBezTo>
                  <a:cubicBezTo>
                    <a:pt x="26" y="22"/>
                    <a:pt x="26" y="23"/>
                    <a:pt x="25" y="23"/>
                  </a:cubicBezTo>
                  <a:cubicBezTo>
                    <a:pt x="25" y="23"/>
                    <a:pt x="24" y="23"/>
                    <a:pt x="24" y="22"/>
                  </a:cubicBezTo>
                  <a:cubicBezTo>
                    <a:pt x="23" y="19"/>
                    <a:pt x="22" y="16"/>
                    <a:pt x="21" y="14"/>
                  </a:cubicBezTo>
                  <a:cubicBezTo>
                    <a:pt x="21" y="13"/>
                    <a:pt x="20" y="13"/>
                    <a:pt x="19" y="13"/>
                  </a:cubicBezTo>
                  <a:cubicBezTo>
                    <a:pt x="18" y="13"/>
                    <a:pt x="17" y="13"/>
                    <a:pt x="17" y="14"/>
                  </a:cubicBezTo>
                  <a:cubicBezTo>
                    <a:pt x="16" y="17"/>
                    <a:pt x="14" y="20"/>
                    <a:pt x="13" y="24"/>
                  </a:cubicBezTo>
                  <a:cubicBezTo>
                    <a:pt x="13" y="24"/>
                    <a:pt x="13" y="24"/>
                    <a:pt x="13" y="24"/>
                  </a:cubicBezTo>
                  <a:cubicBezTo>
                    <a:pt x="12" y="24"/>
                    <a:pt x="12" y="24"/>
                    <a:pt x="12" y="24"/>
                  </a:cubicBezTo>
                  <a:cubicBezTo>
                    <a:pt x="13" y="24"/>
                    <a:pt x="13" y="24"/>
                    <a:pt x="13" y="24"/>
                  </a:cubicBezTo>
                  <a:cubicBezTo>
                    <a:pt x="13" y="24"/>
                    <a:pt x="13" y="24"/>
                    <a:pt x="13" y="24"/>
                  </a:cubicBezTo>
                  <a:cubicBezTo>
                    <a:pt x="11" y="22"/>
                    <a:pt x="10" y="20"/>
                    <a:pt x="11" y="18"/>
                  </a:cubicBezTo>
                  <a:cubicBezTo>
                    <a:pt x="12" y="17"/>
                    <a:pt x="13" y="15"/>
                    <a:pt x="12" y="15"/>
                  </a:cubicBezTo>
                  <a:cubicBezTo>
                    <a:pt x="11" y="12"/>
                    <a:pt x="11" y="9"/>
                    <a:pt x="11" y="6"/>
                  </a:cubicBezTo>
                  <a:cubicBezTo>
                    <a:pt x="11" y="5"/>
                    <a:pt x="11" y="5"/>
                    <a:pt x="11" y="4"/>
                  </a:cubicBezTo>
                  <a:cubicBezTo>
                    <a:pt x="10" y="3"/>
                    <a:pt x="10" y="2"/>
                    <a:pt x="9" y="1"/>
                  </a:cubicBezTo>
                  <a:cubicBezTo>
                    <a:pt x="8" y="0"/>
                    <a:pt x="6" y="0"/>
                    <a:pt x="5" y="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6" name="Freeform 57"/>
            <p:cNvSpPr>
              <a:spLocks/>
            </p:cNvSpPr>
            <p:nvPr/>
          </p:nvSpPr>
          <p:spPr bwMode="auto">
            <a:xfrm>
              <a:off x="3685" y="1432"/>
              <a:ext cx="81" cy="93"/>
            </a:xfrm>
            <a:custGeom>
              <a:avLst/>
              <a:gdLst>
                <a:gd name="T0" fmla="*/ 19 w 42"/>
                <a:gd name="T1" fmla="*/ 5 h 48"/>
                <a:gd name="T2" fmla="*/ 17 w 42"/>
                <a:gd name="T3" fmla="*/ 10 h 48"/>
                <a:gd name="T4" fmla="*/ 15 w 42"/>
                <a:gd name="T5" fmla="*/ 11 h 48"/>
                <a:gd name="T6" fmla="*/ 8 w 42"/>
                <a:gd name="T7" fmla="*/ 11 h 48"/>
                <a:gd name="T8" fmla="*/ 6 w 42"/>
                <a:gd name="T9" fmla="*/ 13 h 48"/>
                <a:gd name="T10" fmla="*/ 5 w 42"/>
                <a:gd name="T11" fmla="*/ 20 h 48"/>
                <a:gd name="T12" fmla="*/ 7 w 42"/>
                <a:gd name="T13" fmla="*/ 25 h 48"/>
                <a:gd name="T14" fmla="*/ 8 w 42"/>
                <a:gd name="T15" fmla="*/ 31 h 48"/>
                <a:gd name="T16" fmla="*/ 4 w 42"/>
                <a:gd name="T17" fmla="*/ 37 h 48"/>
                <a:gd name="T18" fmla="*/ 2 w 42"/>
                <a:gd name="T19" fmla="*/ 38 h 48"/>
                <a:gd name="T20" fmla="*/ 4 w 42"/>
                <a:gd name="T21" fmla="*/ 46 h 48"/>
                <a:gd name="T22" fmla="*/ 15 w 42"/>
                <a:gd name="T23" fmla="*/ 47 h 48"/>
                <a:gd name="T24" fmla="*/ 21 w 42"/>
                <a:gd name="T25" fmla="*/ 44 h 48"/>
                <a:gd name="T26" fmla="*/ 31 w 42"/>
                <a:gd name="T27" fmla="*/ 41 h 48"/>
                <a:gd name="T28" fmla="*/ 35 w 42"/>
                <a:gd name="T29" fmla="*/ 38 h 48"/>
                <a:gd name="T30" fmla="*/ 38 w 42"/>
                <a:gd name="T31" fmla="*/ 24 h 48"/>
                <a:gd name="T32" fmla="*/ 37 w 42"/>
                <a:gd name="T33" fmla="*/ 21 h 48"/>
                <a:gd name="T34" fmla="*/ 38 w 42"/>
                <a:gd name="T35" fmla="*/ 17 h 48"/>
                <a:gd name="T36" fmla="*/ 40 w 42"/>
                <a:gd name="T37" fmla="*/ 15 h 48"/>
                <a:gd name="T38" fmla="*/ 41 w 42"/>
                <a:gd name="T39" fmla="*/ 7 h 48"/>
                <a:gd name="T40" fmla="*/ 38 w 42"/>
                <a:gd name="T41" fmla="*/ 3 h 48"/>
                <a:gd name="T42" fmla="*/ 36 w 42"/>
                <a:gd name="T43" fmla="*/ 2 h 48"/>
                <a:gd name="T44" fmla="*/ 27 w 42"/>
                <a:gd name="T45" fmla="*/ 0 h 48"/>
                <a:gd name="T46" fmla="*/ 25 w 42"/>
                <a:gd name="T47" fmla="*/ 1 h 48"/>
                <a:gd name="T48" fmla="*/ 19 w 42"/>
                <a:gd name="T49"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48">
                  <a:moveTo>
                    <a:pt x="19" y="5"/>
                  </a:moveTo>
                  <a:cubicBezTo>
                    <a:pt x="18" y="7"/>
                    <a:pt x="17" y="8"/>
                    <a:pt x="17" y="10"/>
                  </a:cubicBezTo>
                  <a:cubicBezTo>
                    <a:pt x="16" y="11"/>
                    <a:pt x="15" y="11"/>
                    <a:pt x="15" y="11"/>
                  </a:cubicBezTo>
                  <a:cubicBezTo>
                    <a:pt x="12" y="11"/>
                    <a:pt x="10" y="11"/>
                    <a:pt x="8" y="11"/>
                  </a:cubicBezTo>
                  <a:cubicBezTo>
                    <a:pt x="7" y="12"/>
                    <a:pt x="6" y="12"/>
                    <a:pt x="6" y="13"/>
                  </a:cubicBezTo>
                  <a:cubicBezTo>
                    <a:pt x="5" y="16"/>
                    <a:pt x="6" y="18"/>
                    <a:pt x="5" y="20"/>
                  </a:cubicBezTo>
                  <a:cubicBezTo>
                    <a:pt x="5" y="22"/>
                    <a:pt x="6" y="23"/>
                    <a:pt x="7" y="25"/>
                  </a:cubicBezTo>
                  <a:cubicBezTo>
                    <a:pt x="9" y="27"/>
                    <a:pt x="9" y="29"/>
                    <a:pt x="8" y="31"/>
                  </a:cubicBezTo>
                  <a:cubicBezTo>
                    <a:pt x="7" y="33"/>
                    <a:pt x="5" y="35"/>
                    <a:pt x="4" y="37"/>
                  </a:cubicBezTo>
                  <a:cubicBezTo>
                    <a:pt x="4" y="37"/>
                    <a:pt x="3" y="38"/>
                    <a:pt x="2" y="38"/>
                  </a:cubicBezTo>
                  <a:cubicBezTo>
                    <a:pt x="0" y="40"/>
                    <a:pt x="1" y="44"/>
                    <a:pt x="4" y="46"/>
                  </a:cubicBezTo>
                  <a:cubicBezTo>
                    <a:pt x="7" y="48"/>
                    <a:pt x="11" y="48"/>
                    <a:pt x="15" y="47"/>
                  </a:cubicBezTo>
                  <a:cubicBezTo>
                    <a:pt x="17" y="47"/>
                    <a:pt x="19" y="45"/>
                    <a:pt x="21" y="44"/>
                  </a:cubicBezTo>
                  <a:cubicBezTo>
                    <a:pt x="24" y="42"/>
                    <a:pt x="27" y="41"/>
                    <a:pt x="31" y="41"/>
                  </a:cubicBezTo>
                  <a:cubicBezTo>
                    <a:pt x="33" y="40"/>
                    <a:pt x="34" y="39"/>
                    <a:pt x="35" y="38"/>
                  </a:cubicBezTo>
                  <a:cubicBezTo>
                    <a:pt x="38" y="34"/>
                    <a:pt x="39" y="29"/>
                    <a:pt x="38" y="24"/>
                  </a:cubicBezTo>
                  <a:cubicBezTo>
                    <a:pt x="37" y="23"/>
                    <a:pt x="37" y="22"/>
                    <a:pt x="37" y="21"/>
                  </a:cubicBezTo>
                  <a:cubicBezTo>
                    <a:pt x="37" y="19"/>
                    <a:pt x="37" y="18"/>
                    <a:pt x="38" y="17"/>
                  </a:cubicBezTo>
                  <a:cubicBezTo>
                    <a:pt x="39" y="16"/>
                    <a:pt x="39" y="16"/>
                    <a:pt x="40" y="15"/>
                  </a:cubicBezTo>
                  <a:cubicBezTo>
                    <a:pt x="42" y="13"/>
                    <a:pt x="42" y="10"/>
                    <a:pt x="41" y="7"/>
                  </a:cubicBezTo>
                  <a:cubicBezTo>
                    <a:pt x="40" y="6"/>
                    <a:pt x="39" y="5"/>
                    <a:pt x="38" y="3"/>
                  </a:cubicBezTo>
                  <a:cubicBezTo>
                    <a:pt x="38" y="3"/>
                    <a:pt x="37" y="2"/>
                    <a:pt x="36" y="2"/>
                  </a:cubicBezTo>
                  <a:cubicBezTo>
                    <a:pt x="33" y="1"/>
                    <a:pt x="30" y="1"/>
                    <a:pt x="27" y="0"/>
                  </a:cubicBezTo>
                  <a:cubicBezTo>
                    <a:pt x="26" y="0"/>
                    <a:pt x="25" y="0"/>
                    <a:pt x="25" y="1"/>
                  </a:cubicBezTo>
                  <a:cubicBezTo>
                    <a:pt x="22" y="1"/>
                    <a:pt x="20" y="2"/>
                    <a:pt x="19" y="5"/>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7" name="Freeform 58"/>
            <p:cNvSpPr>
              <a:spLocks/>
            </p:cNvSpPr>
            <p:nvPr/>
          </p:nvSpPr>
          <p:spPr bwMode="auto">
            <a:xfrm>
              <a:off x="6281" y="1537"/>
              <a:ext cx="97" cy="110"/>
            </a:xfrm>
            <a:custGeom>
              <a:avLst/>
              <a:gdLst>
                <a:gd name="T0" fmla="*/ 0 w 50"/>
                <a:gd name="T1" fmla="*/ 43 h 57"/>
                <a:gd name="T2" fmla="*/ 4 w 50"/>
                <a:gd name="T3" fmla="*/ 50 h 57"/>
                <a:gd name="T4" fmla="*/ 7 w 50"/>
                <a:gd name="T5" fmla="*/ 56 h 57"/>
                <a:gd name="T6" fmla="*/ 9 w 50"/>
                <a:gd name="T7" fmla="*/ 57 h 57"/>
                <a:gd name="T8" fmla="*/ 16 w 50"/>
                <a:gd name="T9" fmla="*/ 52 h 57"/>
                <a:gd name="T10" fmla="*/ 16 w 50"/>
                <a:gd name="T11" fmla="*/ 49 h 57"/>
                <a:gd name="T12" fmla="*/ 8 w 50"/>
                <a:gd name="T13" fmla="*/ 45 h 57"/>
                <a:gd name="T14" fmla="*/ 8 w 50"/>
                <a:gd name="T15" fmla="*/ 44 h 57"/>
                <a:gd name="T16" fmla="*/ 12 w 50"/>
                <a:gd name="T17" fmla="*/ 42 h 57"/>
                <a:gd name="T18" fmla="*/ 25 w 50"/>
                <a:gd name="T19" fmla="*/ 43 h 57"/>
                <a:gd name="T20" fmla="*/ 32 w 50"/>
                <a:gd name="T21" fmla="*/ 46 h 57"/>
                <a:gd name="T22" fmla="*/ 34 w 50"/>
                <a:gd name="T23" fmla="*/ 45 h 57"/>
                <a:gd name="T24" fmla="*/ 35 w 50"/>
                <a:gd name="T25" fmla="*/ 39 h 57"/>
                <a:gd name="T26" fmla="*/ 40 w 50"/>
                <a:gd name="T27" fmla="*/ 33 h 57"/>
                <a:gd name="T28" fmla="*/ 47 w 50"/>
                <a:gd name="T29" fmla="*/ 30 h 57"/>
                <a:gd name="T30" fmla="*/ 49 w 50"/>
                <a:gd name="T31" fmla="*/ 24 h 57"/>
                <a:gd name="T32" fmla="*/ 46 w 50"/>
                <a:gd name="T33" fmla="*/ 20 h 57"/>
                <a:gd name="T34" fmla="*/ 43 w 50"/>
                <a:gd name="T35" fmla="*/ 16 h 57"/>
                <a:gd name="T36" fmla="*/ 41 w 50"/>
                <a:gd name="T37" fmla="*/ 15 h 57"/>
                <a:gd name="T38" fmla="*/ 30 w 50"/>
                <a:gd name="T39" fmla="*/ 16 h 57"/>
                <a:gd name="T40" fmla="*/ 18 w 50"/>
                <a:gd name="T41" fmla="*/ 7 h 57"/>
                <a:gd name="T42" fmla="*/ 9 w 50"/>
                <a:gd name="T43" fmla="*/ 0 h 57"/>
                <a:gd name="T44" fmla="*/ 6 w 50"/>
                <a:gd name="T45" fmla="*/ 1 h 57"/>
                <a:gd name="T46" fmla="*/ 5 w 50"/>
                <a:gd name="T47" fmla="*/ 4 h 57"/>
                <a:gd name="T48" fmla="*/ 7 w 50"/>
                <a:gd name="T49" fmla="*/ 9 h 57"/>
                <a:gd name="T50" fmla="*/ 8 w 50"/>
                <a:gd name="T51" fmla="*/ 14 h 57"/>
                <a:gd name="T52" fmla="*/ 9 w 50"/>
                <a:gd name="T53" fmla="*/ 29 h 57"/>
                <a:gd name="T54" fmla="*/ 8 w 50"/>
                <a:gd name="T55" fmla="*/ 31 h 57"/>
                <a:gd name="T56" fmla="*/ 5 w 50"/>
                <a:gd name="T57" fmla="*/ 31 h 57"/>
                <a:gd name="T58" fmla="*/ 3 w 50"/>
                <a:gd name="T59" fmla="*/ 34 h 57"/>
                <a:gd name="T60" fmla="*/ 3 w 50"/>
                <a:gd name="T61" fmla="*/ 36 h 57"/>
                <a:gd name="T62" fmla="*/ 0 w 50"/>
                <a:gd name="T63" fmla="*/ 4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57">
                  <a:moveTo>
                    <a:pt x="0" y="43"/>
                  </a:moveTo>
                  <a:cubicBezTo>
                    <a:pt x="0" y="46"/>
                    <a:pt x="3" y="48"/>
                    <a:pt x="4" y="50"/>
                  </a:cubicBezTo>
                  <a:cubicBezTo>
                    <a:pt x="5" y="52"/>
                    <a:pt x="6" y="54"/>
                    <a:pt x="7" y="56"/>
                  </a:cubicBezTo>
                  <a:cubicBezTo>
                    <a:pt x="7" y="57"/>
                    <a:pt x="8" y="57"/>
                    <a:pt x="9" y="57"/>
                  </a:cubicBezTo>
                  <a:cubicBezTo>
                    <a:pt x="11" y="55"/>
                    <a:pt x="14" y="54"/>
                    <a:pt x="16" y="52"/>
                  </a:cubicBezTo>
                  <a:cubicBezTo>
                    <a:pt x="17" y="51"/>
                    <a:pt x="17" y="50"/>
                    <a:pt x="16" y="49"/>
                  </a:cubicBezTo>
                  <a:cubicBezTo>
                    <a:pt x="14" y="48"/>
                    <a:pt x="11" y="46"/>
                    <a:pt x="8" y="45"/>
                  </a:cubicBezTo>
                  <a:cubicBezTo>
                    <a:pt x="8" y="44"/>
                    <a:pt x="8" y="44"/>
                    <a:pt x="8" y="44"/>
                  </a:cubicBezTo>
                  <a:cubicBezTo>
                    <a:pt x="10" y="43"/>
                    <a:pt x="11" y="43"/>
                    <a:pt x="12" y="42"/>
                  </a:cubicBezTo>
                  <a:cubicBezTo>
                    <a:pt x="17" y="39"/>
                    <a:pt x="21" y="40"/>
                    <a:pt x="25" y="43"/>
                  </a:cubicBezTo>
                  <a:cubicBezTo>
                    <a:pt x="27" y="45"/>
                    <a:pt x="29" y="46"/>
                    <a:pt x="32" y="46"/>
                  </a:cubicBezTo>
                  <a:cubicBezTo>
                    <a:pt x="33" y="46"/>
                    <a:pt x="34" y="46"/>
                    <a:pt x="34" y="45"/>
                  </a:cubicBezTo>
                  <a:cubicBezTo>
                    <a:pt x="34" y="43"/>
                    <a:pt x="35" y="41"/>
                    <a:pt x="35" y="39"/>
                  </a:cubicBezTo>
                  <a:cubicBezTo>
                    <a:pt x="36" y="36"/>
                    <a:pt x="37" y="34"/>
                    <a:pt x="40" y="33"/>
                  </a:cubicBezTo>
                  <a:cubicBezTo>
                    <a:pt x="43" y="32"/>
                    <a:pt x="45" y="31"/>
                    <a:pt x="47" y="30"/>
                  </a:cubicBezTo>
                  <a:cubicBezTo>
                    <a:pt x="50" y="29"/>
                    <a:pt x="50" y="26"/>
                    <a:pt x="49" y="24"/>
                  </a:cubicBezTo>
                  <a:cubicBezTo>
                    <a:pt x="48" y="23"/>
                    <a:pt x="47" y="21"/>
                    <a:pt x="46" y="20"/>
                  </a:cubicBezTo>
                  <a:cubicBezTo>
                    <a:pt x="44" y="19"/>
                    <a:pt x="44" y="18"/>
                    <a:pt x="43" y="16"/>
                  </a:cubicBezTo>
                  <a:cubicBezTo>
                    <a:pt x="43" y="15"/>
                    <a:pt x="42" y="14"/>
                    <a:pt x="41" y="15"/>
                  </a:cubicBezTo>
                  <a:cubicBezTo>
                    <a:pt x="37" y="18"/>
                    <a:pt x="34" y="17"/>
                    <a:pt x="30" y="16"/>
                  </a:cubicBezTo>
                  <a:cubicBezTo>
                    <a:pt x="25" y="14"/>
                    <a:pt x="21" y="11"/>
                    <a:pt x="18" y="7"/>
                  </a:cubicBezTo>
                  <a:cubicBezTo>
                    <a:pt x="15" y="4"/>
                    <a:pt x="12" y="2"/>
                    <a:pt x="9" y="0"/>
                  </a:cubicBezTo>
                  <a:cubicBezTo>
                    <a:pt x="7" y="0"/>
                    <a:pt x="6" y="0"/>
                    <a:pt x="6" y="1"/>
                  </a:cubicBezTo>
                  <a:cubicBezTo>
                    <a:pt x="5" y="2"/>
                    <a:pt x="4" y="3"/>
                    <a:pt x="5" y="4"/>
                  </a:cubicBezTo>
                  <a:cubicBezTo>
                    <a:pt x="5" y="5"/>
                    <a:pt x="6" y="7"/>
                    <a:pt x="7" y="9"/>
                  </a:cubicBezTo>
                  <a:cubicBezTo>
                    <a:pt x="7" y="11"/>
                    <a:pt x="8" y="12"/>
                    <a:pt x="8" y="14"/>
                  </a:cubicBezTo>
                  <a:cubicBezTo>
                    <a:pt x="9" y="19"/>
                    <a:pt x="9" y="24"/>
                    <a:pt x="9" y="29"/>
                  </a:cubicBezTo>
                  <a:cubicBezTo>
                    <a:pt x="9" y="30"/>
                    <a:pt x="8" y="30"/>
                    <a:pt x="8" y="31"/>
                  </a:cubicBezTo>
                  <a:cubicBezTo>
                    <a:pt x="7" y="31"/>
                    <a:pt x="6" y="31"/>
                    <a:pt x="5" y="31"/>
                  </a:cubicBezTo>
                  <a:cubicBezTo>
                    <a:pt x="3" y="31"/>
                    <a:pt x="3" y="31"/>
                    <a:pt x="3" y="34"/>
                  </a:cubicBezTo>
                  <a:cubicBezTo>
                    <a:pt x="3" y="34"/>
                    <a:pt x="4" y="35"/>
                    <a:pt x="3" y="36"/>
                  </a:cubicBezTo>
                  <a:cubicBezTo>
                    <a:pt x="2" y="38"/>
                    <a:pt x="0" y="40"/>
                    <a:pt x="0" y="43"/>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8" name="Freeform 59"/>
            <p:cNvSpPr>
              <a:spLocks/>
            </p:cNvSpPr>
            <p:nvPr/>
          </p:nvSpPr>
          <p:spPr bwMode="auto">
            <a:xfrm>
              <a:off x="2588" y="400"/>
              <a:ext cx="80" cy="109"/>
            </a:xfrm>
            <a:custGeom>
              <a:avLst/>
              <a:gdLst>
                <a:gd name="T0" fmla="*/ 4 w 41"/>
                <a:gd name="T1" fmla="*/ 31 h 56"/>
                <a:gd name="T2" fmla="*/ 10 w 41"/>
                <a:gd name="T3" fmla="*/ 33 h 56"/>
                <a:gd name="T4" fmla="*/ 10 w 41"/>
                <a:gd name="T5" fmla="*/ 33 h 56"/>
                <a:gd name="T6" fmla="*/ 10 w 41"/>
                <a:gd name="T7" fmla="*/ 33 h 56"/>
                <a:gd name="T8" fmla="*/ 13 w 41"/>
                <a:gd name="T9" fmla="*/ 36 h 56"/>
                <a:gd name="T10" fmla="*/ 17 w 41"/>
                <a:gd name="T11" fmla="*/ 49 h 56"/>
                <a:gd name="T12" fmla="*/ 19 w 41"/>
                <a:gd name="T13" fmla="*/ 54 h 56"/>
                <a:gd name="T14" fmla="*/ 25 w 41"/>
                <a:gd name="T15" fmla="*/ 55 h 56"/>
                <a:gd name="T16" fmla="*/ 31 w 41"/>
                <a:gd name="T17" fmla="*/ 47 h 56"/>
                <a:gd name="T18" fmla="*/ 37 w 41"/>
                <a:gd name="T19" fmla="*/ 35 h 56"/>
                <a:gd name="T20" fmla="*/ 39 w 41"/>
                <a:gd name="T21" fmla="*/ 31 h 56"/>
                <a:gd name="T22" fmla="*/ 38 w 41"/>
                <a:gd name="T23" fmla="*/ 23 h 56"/>
                <a:gd name="T24" fmla="*/ 37 w 41"/>
                <a:gd name="T25" fmla="*/ 19 h 56"/>
                <a:gd name="T26" fmla="*/ 37 w 41"/>
                <a:gd name="T27" fmla="*/ 17 h 56"/>
                <a:gd name="T28" fmla="*/ 31 w 41"/>
                <a:gd name="T29" fmla="*/ 12 h 56"/>
                <a:gd name="T30" fmla="*/ 28 w 41"/>
                <a:gd name="T31" fmla="*/ 13 h 56"/>
                <a:gd name="T32" fmla="*/ 28 w 41"/>
                <a:gd name="T33" fmla="*/ 13 h 56"/>
                <a:gd name="T34" fmla="*/ 28 w 41"/>
                <a:gd name="T35" fmla="*/ 13 h 56"/>
                <a:gd name="T36" fmla="*/ 28 w 41"/>
                <a:gd name="T37" fmla="*/ 13 h 56"/>
                <a:gd name="T38" fmla="*/ 29 w 41"/>
                <a:gd name="T39" fmla="*/ 7 h 56"/>
                <a:gd name="T40" fmla="*/ 22 w 41"/>
                <a:gd name="T41" fmla="*/ 0 h 56"/>
                <a:gd name="T42" fmla="*/ 16 w 41"/>
                <a:gd name="T43" fmla="*/ 0 h 56"/>
                <a:gd name="T44" fmla="*/ 14 w 41"/>
                <a:gd name="T45" fmla="*/ 1 h 56"/>
                <a:gd name="T46" fmla="*/ 11 w 41"/>
                <a:gd name="T47" fmla="*/ 9 h 56"/>
                <a:gd name="T48" fmla="*/ 10 w 41"/>
                <a:gd name="T49" fmla="*/ 12 h 56"/>
                <a:gd name="T50" fmla="*/ 12 w 41"/>
                <a:gd name="T51" fmla="*/ 16 h 56"/>
                <a:gd name="T52" fmla="*/ 12 w 41"/>
                <a:gd name="T53" fmla="*/ 15 h 56"/>
                <a:gd name="T54" fmla="*/ 13 w 41"/>
                <a:gd name="T55" fmla="*/ 15 h 56"/>
                <a:gd name="T56" fmla="*/ 13 w 41"/>
                <a:gd name="T57" fmla="*/ 15 h 56"/>
                <a:gd name="T58" fmla="*/ 13 w 41"/>
                <a:gd name="T59" fmla="*/ 15 h 56"/>
                <a:gd name="T60" fmla="*/ 13 w 41"/>
                <a:gd name="T61" fmla="*/ 16 h 56"/>
                <a:gd name="T62" fmla="*/ 12 w 41"/>
                <a:gd name="T63" fmla="*/ 16 h 56"/>
                <a:gd name="T64" fmla="*/ 13 w 41"/>
                <a:gd name="T65" fmla="*/ 20 h 56"/>
                <a:gd name="T66" fmla="*/ 12 w 41"/>
                <a:gd name="T67" fmla="*/ 23 h 56"/>
                <a:gd name="T68" fmla="*/ 10 w 41"/>
                <a:gd name="T69" fmla="*/ 24 h 56"/>
                <a:gd name="T70" fmla="*/ 6 w 41"/>
                <a:gd name="T71" fmla="*/ 22 h 56"/>
                <a:gd name="T72" fmla="*/ 3 w 41"/>
                <a:gd name="T73" fmla="*/ 23 h 56"/>
                <a:gd name="T74" fmla="*/ 1 w 41"/>
                <a:gd name="T75" fmla="*/ 26 h 56"/>
                <a:gd name="T76" fmla="*/ 4 w 41"/>
                <a:gd name="T77"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 h="56">
                  <a:moveTo>
                    <a:pt x="4" y="31"/>
                  </a:moveTo>
                  <a:cubicBezTo>
                    <a:pt x="6" y="32"/>
                    <a:pt x="8" y="32"/>
                    <a:pt x="10" y="33"/>
                  </a:cubicBezTo>
                  <a:cubicBezTo>
                    <a:pt x="10" y="33"/>
                    <a:pt x="10" y="33"/>
                    <a:pt x="10" y="33"/>
                  </a:cubicBezTo>
                  <a:cubicBezTo>
                    <a:pt x="10" y="33"/>
                    <a:pt x="10" y="33"/>
                    <a:pt x="10" y="33"/>
                  </a:cubicBezTo>
                  <a:cubicBezTo>
                    <a:pt x="11" y="34"/>
                    <a:pt x="12" y="35"/>
                    <a:pt x="13" y="36"/>
                  </a:cubicBezTo>
                  <a:cubicBezTo>
                    <a:pt x="18" y="39"/>
                    <a:pt x="21" y="43"/>
                    <a:pt x="17" y="49"/>
                  </a:cubicBezTo>
                  <a:cubicBezTo>
                    <a:pt x="17" y="51"/>
                    <a:pt x="17" y="53"/>
                    <a:pt x="19" y="54"/>
                  </a:cubicBezTo>
                  <a:cubicBezTo>
                    <a:pt x="21" y="55"/>
                    <a:pt x="24" y="56"/>
                    <a:pt x="25" y="55"/>
                  </a:cubicBezTo>
                  <a:cubicBezTo>
                    <a:pt x="28" y="53"/>
                    <a:pt x="30" y="50"/>
                    <a:pt x="31" y="47"/>
                  </a:cubicBezTo>
                  <a:cubicBezTo>
                    <a:pt x="32" y="42"/>
                    <a:pt x="33" y="38"/>
                    <a:pt x="37" y="35"/>
                  </a:cubicBezTo>
                  <a:cubicBezTo>
                    <a:pt x="38" y="34"/>
                    <a:pt x="39" y="33"/>
                    <a:pt x="39" y="31"/>
                  </a:cubicBezTo>
                  <a:cubicBezTo>
                    <a:pt x="41" y="29"/>
                    <a:pt x="41" y="26"/>
                    <a:pt x="38" y="23"/>
                  </a:cubicBezTo>
                  <a:cubicBezTo>
                    <a:pt x="37" y="22"/>
                    <a:pt x="36" y="21"/>
                    <a:pt x="37" y="19"/>
                  </a:cubicBezTo>
                  <a:cubicBezTo>
                    <a:pt x="37" y="19"/>
                    <a:pt x="37" y="18"/>
                    <a:pt x="37" y="17"/>
                  </a:cubicBezTo>
                  <a:cubicBezTo>
                    <a:pt x="37" y="12"/>
                    <a:pt x="35" y="10"/>
                    <a:pt x="31" y="12"/>
                  </a:cubicBezTo>
                  <a:cubicBezTo>
                    <a:pt x="30" y="12"/>
                    <a:pt x="29" y="13"/>
                    <a:pt x="28" y="13"/>
                  </a:cubicBezTo>
                  <a:cubicBezTo>
                    <a:pt x="28" y="13"/>
                    <a:pt x="28" y="13"/>
                    <a:pt x="28" y="13"/>
                  </a:cubicBezTo>
                  <a:cubicBezTo>
                    <a:pt x="29" y="14"/>
                    <a:pt x="28" y="14"/>
                    <a:pt x="28" y="13"/>
                  </a:cubicBezTo>
                  <a:cubicBezTo>
                    <a:pt x="28" y="13"/>
                    <a:pt x="28" y="13"/>
                    <a:pt x="28" y="13"/>
                  </a:cubicBezTo>
                  <a:cubicBezTo>
                    <a:pt x="29" y="11"/>
                    <a:pt x="29" y="9"/>
                    <a:pt x="29" y="7"/>
                  </a:cubicBezTo>
                  <a:cubicBezTo>
                    <a:pt x="29" y="3"/>
                    <a:pt x="26" y="0"/>
                    <a:pt x="22" y="0"/>
                  </a:cubicBezTo>
                  <a:cubicBezTo>
                    <a:pt x="20" y="0"/>
                    <a:pt x="18" y="1"/>
                    <a:pt x="16" y="0"/>
                  </a:cubicBezTo>
                  <a:cubicBezTo>
                    <a:pt x="15" y="0"/>
                    <a:pt x="14" y="1"/>
                    <a:pt x="14" y="1"/>
                  </a:cubicBezTo>
                  <a:cubicBezTo>
                    <a:pt x="11" y="3"/>
                    <a:pt x="9" y="5"/>
                    <a:pt x="11" y="9"/>
                  </a:cubicBezTo>
                  <a:cubicBezTo>
                    <a:pt x="11" y="10"/>
                    <a:pt x="10" y="11"/>
                    <a:pt x="10" y="12"/>
                  </a:cubicBezTo>
                  <a:cubicBezTo>
                    <a:pt x="10" y="14"/>
                    <a:pt x="10" y="14"/>
                    <a:pt x="12" y="16"/>
                  </a:cubicBezTo>
                  <a:cubicBezTo>
                    <a:pt x="12" y="16"/>
                    <a:pt x="12" y="16"/>
                    <a:pt x="12" y="15"/>
                  </a:cubicBezTo>
                  <a:cubicBezTo>
                    <a:pt x="13" y="15"/>
                    <a:pt x="13" y="15"/>
                    <a:pt x="13" y="15"/>
                  </a:cubicBezTo>
                  <a:cubicBezTo>
                    <a:pt x="13" y="15"/>
                    <a:pt x="13" y="15"/>
                    <a:pt x="13" y="15"/>
                  </a:cubicBezTo>
                  <a:cubicBezTo>
                    <a:pt x="14" y="15"/>
                    <a:pt x="13" y="15"/>
                    <a:pt x="13" y="15"/>
                  </a:cubicBezTo>
                  <a:cubicBezTo>
                    <a:pt x="13" y="15"/>
                    <a:pt x="13" y="16"/>
                    <a:pt x="13" y="16"/>
                  </a:cubicBezTo>
                  <a:cubicBezTo>
                    <a:pt x="13" y="16"/>
                    <a:pt x="13" y="16"/>
                    <a:pt x="12" y="16"/>
                  </a:cubicBezTo>
                  <a:cubicBezTo>
                    <a:pt x="13" y="17"/>
                    <a:pt x="13" y="18"/>
                    <a:pt x="13" y="20"/>
                  </a:cubicBezTo>
                  <a:cubicBezTo>
                    <a:pt x="13" y="21"/>
                    <a:pt x="13" y="22"/>
                    <a:pt x="12" y="23"/>
                  </a:cubicBezTo>
                  <a:cubicBezTo>
                    <a:pt x="12" y="24"/>
                    <a:pt x="11" y="25"/>
                    <a:pt x="10" y="24"/>
                  </a:cubicBezTo>
                  <a:cubicBezTo>
                    <a:pt x="8" y="24"/>
                    <a:pt x="7" y="23"/>
                    <a:pt x="6" y="22"/>
                  </a:cubicBezTo>
                  <a:cubicBezTo>
                    <a:pt x="5" y="22"/>
                    <a:pt x="3" y="22"/>
                    <a:pt x="3" y="23"/>
                  </a:cubicBezTo>
                  <a:cubicBezTo>
                    <a:pt x="2" y="24"/>
                    <a:pt x="1" y="25"/>
                    <a:pt x="1" y="26"/>
                  </a:cubicBezTo>
                  <a:cubicBezTo>
                    <a:pt x="0" y="29"/>
                    <a:pt x="1" y="31"/>
                    <a:pt x="4" y="3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9" name="Freeform 60"/>
            <p:cNvSpPr>
              <a:spLocks/>
            </p:cNvSpPr>
            <p:nvPr/>
          </p:nvSpPr>
          <p:spPr bwMode="auto">
            <a:xfrm>
              <a:off x="5792" y="2652"/>
              <a:ext cx="178" cy="55"/>
            </a:xfrm>
            <a:custGeom>
              <a:avLst/>
              <a:gdLst>
                <a:gd name="T0" fmla="*/ 63 w 92"/>
                <a:gd name="T1" fmla="*/ 24 h 28"/>
                <a:gd name="T2" fmla="*/ 77 w 92"/>
                <a:gd name="T3" fmla="*/ 27 h 28"/>
                <a:gd name="T4" fmla="*/ 82 w 92"/>
                <a:gd name="T5" fmla="*/ 26 h 28"/>
                <a:gd name="T6" fmla="*/ 85 w 92"/>
                <a:gd name="T7" fmla="*/ 26 h 28"/>
                <a:gd name="T8" fmla="*/ 89 w 92"/>
                <a:gd name="T9" fmla="*/ 26 h 28"/>
                <a:gd name="T10" fmla="*/ 92 w 92"/>
                <a:gd name="T11" fmla="*/ 24 h 28"/>
                <a:gd name="T12" fmla="*/ 90 w 92"/>
                <a:gd name="T13" fmla="*/ 21 h 28"/>
                <a:gd name="T14" fmla="*/ 79 w 92"/>
                <a:gd name="T15" fmla="*/ 18 h 28"/>
                <a:gd name="T16" fmla="*/ 77 w 92"/>
                <a:gd name="T17" fmla="*/ 17 h 28"/>
                <a:gd name="T18" fmla="*/ 72 w 92"/>
                <a:gd name="T19" fmla="*/ 17 h 28"/>
                <a:gd name="T20" fmla="*/ 69 w 92"/>
                <a:gd name="T21" fmla="*/ 15 h 28"/>
                <a:gd name="T22" fmla="*/ 71 w 92"/>
                <a:gd name="T23" fmla="*/ 13 h 28"/>
                <a:gd name="T24" fmla="*/ 74 w 92"/>
                <a:gd name="T25" fmla="*/ 13 h 28"/>
                <a:gd name="T26" fmla="*/ 76 w 92"/>
                <a:gd name="T27" fmla="*/ 12 h 28"/>
                <a:gd name="T28" fmla="*/ 73 w 92"/>
                <a:gd name="T29" fmla="*/ 10 h 28"/>
                <a:gd name="T30" fmla="*/ 60 w 92"/>
                <a:gd name="T31" fmla="*/ 8 h 28"/>
                <a:gd name="T32" fmla="*/ 54 w 92"/>
                <a:gd name="T33" fmla="*/ 6 h 28"/>
                <a:gd name="T34" fmla="*/ 46 w 92"/>
                <a:gd name="T35" fmla="*/ 7 h 28"/>
                <a:gd name="T36" fmla="*/ 42 w 92"/>
                <a:gd name="T37" fmla="*/ 9 h 28"/>
                <a:gd name="T38" fmla="*/ 36 w 92"/>
                <a:gd name="T39" fmla="*/ 9 h 28"/>
                <a:gd name="T40" fmla="*/ 27 w 92"/>
                <a:gd name="T41" fmla="*/ 5 h 28"/>
                <a:gd name="T42" fmla="*/ 16 w 92"/>
                <a:gd name="T43" fmla="*/ 1 h 28"/>
                <a:gd name="T44" fmla="*/ 4 w 92"/>
                <a:gd name="T45" fmla="*/ 0 h 28"/>
                <a:gd name="T46" fmla="*/ 0 w 92"/>
                <a:gd name="T47" fmla="*/ 7 h 28"/>
                <a:gd name="T48" fmla="*/ 1 w 92"/>
                <a:gd name="T49" fmla="*/ 10 h 28"/>
                <a:gd name="T50" fmla="*/ 8 w 92"/>
                <a:gd name="T51" fmla="*/ 14 h 28"/>
                <a:gd name="T52" fmla="*/ 12 w 92"/>
                <a:gd name="T53" fmla="*/ 16 h 28"/>
                <a:gd name="T54" fmla="*/ 21 w 92"/>
                <a:gd name="T55" fmla="*/ 18 h 28"/>
                <a:gd name="T56" fmla="*/ 27 w 92"/>
                <a:gd name="T57" fmla="*/ 19 h 28"/>
                <a:gd name="T58" fmla="*/ 41 w 92"/>
                <a:gd name="T59" fmla="*/ 21 h 28"/>
                <a:gd name="T60" fmla="*/ 56 w 92"/>
                <a:gd name="T61" fmla="*/ 24 h 28"/>
                <a:gd name="T62" fmla="*/ 63 w 92"/>
                <a:gd name="T63"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28">
                  <a:moveTo>
                    <a:pt x="63" y="24"/>
                  </a:moveTo>
                  <a:cubicBezTo>
                    <a:pt x="68" y="24"/>
                    <a:pt x="72" y="25"/>
                    <a:pt x="77" y="27"/>
                  </a:cubicBezTo>
                  <a:cubicBezTo>
                    <a:pt x="78" y="28"/>
                    <a:pt x="80" y="28"/>
                    <a:pt x="82" y="26"/>
                  </a:cubicBezTo>
                  <a:cubicBezTo>
                    <a:pt x="83" y="25"/>
                    <a:pt x="84" y="26"/>
                    <a:pt x="85" y="26"/>
                  </a:cubicBezTo>
                  <a:cubicBezTo>
                    <a:pt x="86" y="26"/>
                    <a:pt x="88" y="26"/>
                    <a:pt x="89" y="26"/>
                  </a:cubicBezTo>
                  <a:cubicBezTo>
                    <a:pt x="91" y="27"/>
                    <a:pt x="92" y="25"/>
                    <a:pt x="92" y="24"/>
                  </a:cubicBezTo>
                  <a:cubicBezTo>
                    <a:pt x="92" y="23"/>
                    <a:pt x="91" y="21"/>
                    <a:pt x="90" y="21"/>
                  </a:cubicBezTo>
                  <a:cubicBezTo>
                    <a:pt x="86" y="21"/>
                    <a:pt x="82" y="21"/>
                    <a:pt x="79" y="18"/>
                  </a:cubicBezTo>
                  <a:cubicBezTo>
                    <a:pt x="78" y="17"/>
                    <a:pt x="77" y="17"/>
                    <a:pt x="77" y="17"/>
                  </a:cubicBezTo>
                  <a:cubicBezTo>
                    <a:pt x="75" y="17"/>
                    <a:pt x="74" y="17"/>
                    <a:pt x="72" y="17"/>
                  </a:cubicBezTo>
                  <a:cubicBezTo>
                    <a:pt x="71" y="17"/>
                    <a:pt x="70" y="16"/>
                    <a:pt x="69" y="15"/>
                  </a:cubicBezTo>
                  <a:cubicBezTo>
                    <a:pt x="69" y="15"/>
                    <a:pt x="70" y="14"/>
                    <a:pt x="71" y="13"/>
                  </a:cubicBezTo>
                  <a:cubicBezTo>
                    <a:pt x="72" y="13"/>
                    <a:pt x="73" y="13"/>
                    <a:pt x="74" y="13"/>
                  </a:cubicBezTo>
                  <a:cubicBezTo>
                    <a:pt x="75" y="13"/>
                    <a:pt x="76" y="13"/>
                    <a:pt x="76" y="12"/>
                  </a:cubicBezTo>
                  <a:cubicBezTo>
                    <a:pt x="76" y="11"/>
                    <a:pt x="74" y="10"/>
                    <a:pt x="73" y="10"/>
                  </a:cubicBezTo>
                  <a:cubicBezTo>
                    <a:pt x="69" y="10"/>
                    <a:pt x="64" y="10"/>
                    <a:pt x="60" y="8"/>
                  </a:cubicBezTo>
                  <a:cubicBezTo>
                    <a:pt x="58" y="7"/>
                    <a:pt x="56" y="7"/>
                    <a:pt x="54" y="6"/>
                  </a:cubicBezTo>
                  <a:cubicBezTo>
                    <a:pt x="50" y="4"/>
                    <a:pt x="48" y="4"/>
                    <a:pt x="46" y="7"/>
                  </a:cubicBezTo>
                  <a:cubicBezTo>
                    <a:pt x="45" y="9"/>
                    <a:pt x="43" y="9"/>
                    <a:pt x="42" y="9"/>
                  </a:cubicBezTo>
                  <a:cubicBezTo>
                    <a:pt x="40" y="9"/>
                    <a:pt x="38" y="9"/>
                    <a:pt x="36" y="9"/>
                  </a:cubicBezTo>
                  <a:cubicBezTo>
                    <a:pt x="33" y="8"/>
                    <a:pt x="30" y="8"/>
                    <a:pt x="27" y="5"/>
                  </a:cubicBezTo>
                  <a:cubicBezTo>
                    <a:pt x="24" y="2"/>
                    <a:pt x="20" y="1"/>
                    <a:pt x="16" y="1"/>
                  </a:cubicBezTo>
                  <a:cubicBezTo>
                    <a:pt x="12" y="1"/>
                    <a:pt x="8" y="0"/>
                    <a:pt x="4" y="0"/>
                  </a:cubicBezTo>
                  <a:cubicBezTo>
                    <a:pt x="3" y="2"/>
                    <a:pt x="2" y="5"/>
                    <a:pt x="0" y="7"/>
                  </a:cubicBezTo>
                  <a:cubicBezTo>
                    <a:pt x="0" y="8"/>
                    <a:pt x="0" y="10"/>
                    <a:pt x="1" y="10"/>
                  </a:cubicBezTo>
                  <a:cubicBezTo>
                    <a:pt x="4" y="11"/>
                    <a:pt x="6" y="11"/>
                    <a:pt x="8" y="14"/>
                  </a:cubicBezTo>
                  <a:cubicBezTo>
                    <a:pt x="9" y="15"/>
                    <a:pt x="10" y="15"/>
                    <a:pt x="12" y="16"/>
                  </a:cubicBezTo>
                  <a:cubicBezTo>
                    <a:pt x="15" y="16"/>
                    <a:pt x="18" y="16"/>
                    <a:pt x="21" y="18"/>
                  </a:cubicBezTo>
                  <a:cubicBezTo>
                    <a:pt x="23" y="19"/>
                    <a:pt x="25" y="19"/>
                    <a:pt x="27" y="19"/>
                  </a:cubicBezTo>
                  <a:cubicBezTo>
                    <a:pt x="32" y="18"/>
                    <a:pt x="37" y="18"/>
                    <a:pt x="41" y="21"/>
                  </a:cubicBezTo>
                  <a:cubicBezTo>
                    <a:pt x="46" y="23"/>
                    <a:pt x="51" y="24"/>
                    <a:pt x="56" y="24"/>
                  </a:cubicBezTo>
                  <a:cubicBezTo>
                    <a:pt x="58" y="24"/>
                    <a:pt x="61" y="24"/>
                    <a:pt x="63" y="24"/>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0" name="Freeform 61"/>
            <p:cNvSpPr>
              <a:spLocks/>
            </p:cNvSpPr>
            <p:nvPr/>
          </p:nvSpPr>
          <p:spPr bwMode="auto">
            <a:xfrm>
              <a:off x="6038" y="2187"/>
              <a:ext cx="87" cy="134"/>
            </a:xfrm>
            <a:custGeom>
              <a:avLst/>
              <a:gdLst>
                <a:gd name="T0" fmla="*/ 20 w 45"/>
                <a:gd name="T1" fmla="*/ 3 h 69"/>
                <a:gd name="T2" fmla="*/ 12 w 45"/>
                <a:gd name="T3" fmla="*/ 2 h 69"/>
                <a:gd name="T4" fmla="*/ 5 w 45"/>
                <a:gd name="T5" fmla="*/ 6 h 69"/>
                <a:gd name="T6" fmla="*/ 4 w 45"/>
                <a:gd name="T7" fmla="*/ 10 h 69"/>
                <a:gd name="T8" fmla="*/ 3 w 45"/>
                <a:gd name="T9" fmla="*/ 22 h 69"/>
                <a:gd name="T10" fmla="*/ 1 w 45"/>
                <a:gd name="T11" fmla="*/ 26 h 69"/>
                <a:gd name="T12" fmla="*/ 0 w 45"/>
                <a:gd name="T13" fmla="*/ 28 h 69"/>
                <a:gd name="T14" fmla="*/ 3 w 45"/>
                <a:gd name="T15" fmla="*/ 38 h 69"/>
                <a:gd name="T16" fmla="*/ 9 w 45"/>
                <a:gd name="T17" fmla="*/ 44 h 69"/>
                <a:gd name="T18" fmla="*/ 9 w 45"/>
                <a:gd name="T19" fmla="*/ 44 h 69"/>
                <a:gd name="T20" fmla="*/ 9 w 45"/>
                <a:gd name="T21" fmla="*/ 43 h 69"/>
                <a:gd name="T22" fmla="*/ 9 w 45"/>
                <a:gd name="T23" fmla="*/ 44 h 69"/>
                <a:gd name="T24" fmla="*/ 9 w 45"/>
                <a:gd name="T25" fmla="*/ 44 h 69"/>
                <a:gd name="T26" fmla="*/ 13 w 45"/>
                <a:gd name="T27" fmla="*/ 51 h 69"/>
                <a:gd name="T28" fmla="*/ 15 w 45"/>
                <a:gd name="T29" fmla="*/ 52 h 69"/>
                <a:gd name="T30" fmla="*/ 16 w 45"/>
                <a:gd name="T31" fmla="*/ 53 h 69"/>
                <a:gd name="T32" fmla="*/ 16 w 45"/>
                <a:gd name="T33" fmla="*/ 53 h 69"/>
                <a:gd name="T34" fmla="*/ 15 w 45"/>
                <a:gd name="T35" fmla="*/ 52 h 69"/>
                <a:gd name="T36" fmla="*/ 20 w 45"/>
                <a:gd name="T37" fmla="*/ 50 h 69"/>
                <a:gd name="T38" fmla="*/ 23 w 45"/>
                <a:gd name="T39" fmla="*/ 50 h 69"/>
                <a:gd name="T40" fmla="*/ 25 w 45"/>
                <a:gd name="T41" fmla="*/ 52 h 69"/>
                <a:gd name="T42" fmla="*/ 32 w 45"/>
                <a:gd name="T43" fmla="*/ 52 h 69"/>
                <a:gd name="T44" fmla="*/ 31 w 45"/>
                <a:gd name="T45" fmla="*/ 52 h 69"/>
                <a:gd name="T46" fmla="*/ 32 w 45"/>
                <a:gd name="T47" fmla="*/ 52 h 69"/>
                <a:gd name="T48" fmla="*/ 32 w 45"/>
                <a:gd name="T49" fmla="*/ 52 h 69"/>
                <a:gd name="T50" fmla="*/ 32 w 45"/>
                <a:gd name="T51" fmla="*/ 52 h 69"/>
                <a:gd name="T52" fmla="*/ 34 w 45"/>
                <a:gd name="T53" fmla="*/ 54 h 69"/>
                <a:gd name="T54" fmla="*/ 39 w 45"/>
                <a:gd name="T55" fmla="*/ 60 h 69"/>
                <a:gd name="T56" fmla="*/ 39 w 45"/>
                <a:gd name="T57" fmla="*/ 62 h 69"/>
                <a:gd name="T58" fmla="*/ 39 w 45"/>
                <a:gd name="T59" fmla="*/ 67 h 69"/>
                <a:gd name="T60" fmla="*/ 42 w 45"/>
                <a:gd name="T61" fmla="*/ 69 h 69"/>
                <a:gd name="T62" fmla="*/ 44 w 45"/>
                <a:gd name="T63" fmla="*/ 68 h 69"/>
                <a:gd name="T64" fmla="*/ 45 w 45"/>
                <a:gd name="T65" fmla="*/ 60 h 69"/>
                <a:gd name="T66" fmla="*/ 44 w 45"/>
                <a:gd name="T67" fmla="*/ 57 h 69"/>
                <a:gd name="T68" fmla="*/ 41 w 45"/>
                <a:gd name="T69" fmla="*/ 53 h 69"/>
                <a:gd name="T70" fmla="*/ 35 w 45"/>
                <a:gd name="T71" fmla="*/ 47 h 69"/>
                <a:gd name="T72" fmla="*/ 31 w 45"/>
                <a:gd name="T73" fmla="*/ 44 h 69"/>
                <a:gd name="T74" fmla="*/ 27 w 45"/>
                <a:gd name="T75" fmla="*/ 44 h 69"/>
                <a:gd name="T76" fmla="*/ 25 w 45"/>
                <a:gd name="T77" fmla="*/ 44 h 69"/>
                <a:gd name="T78" fmla="*/ 24 w 45"/>
                <a:gd name="T79" fmla="*/ 45 h 69"/>
                <a:gd name="T80" fmla="*/ 22 w 45"/>
                <a:gd name="T81" fmla="*/ 44 h 69"/>
                <a:gd name="T82" fmla="*/ 22 w 45"/>
                <a:gd name="T83" fmla="*/ 41 h 69"/>
                <a:gd name="T84" fmla="*/ 20 w 45"/>
                <a:gd name="T85" fmla="*/ 37 h 69"/>
                <a:gd name="T86" fmla="*/ 18 w 45"/>
                <a:gd name="T87" fmla="*/ 35 h 69"/>
                <a:gd name="T88" fmla="*/ 20 w 45"/>
                <a:gd name="T89" fmla="*/ 29 h 69"/>
                <a:gd name="T90" fmla="*/ 22 w 45"/>
                <a:gd name="T91" fmla="*/ 27 h 69"/>
                <a:gd name="T92" fmla="*/ 24 w 45"/>
                <a:gd name="T93" fmla="*/ 13 h 69"/>
                <a:gd name="T94" fmla="*/ 22 w 45"/>
                <a:gd name="T95" fmla="*/ 5 h 69"/>
                <a:gd name="T96" fmla="*/ 20 w 45"/>
                <a:gd name="T97"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69">
                  <a:moveTo>
                    <a:pt x="20" y="3"/>
                  </a:moveTo>
                  <a:cubicBezTo>
                    <a:pt x="17" y="3"/>
                    <a:pt x="15" y="3"/>
                    <a:pt x="12" y="2"/>
                  </a:cubicBezTo>
                  <a:cubicBezTo>
                    <a:pt x="8" y="0"/>
                    <a:pt x="6" y="3"/>
                    <a:pt x="5" y="6"/>
                  </a:cubicBezTo>
                  <a:cubicBezTo>
                    <a:pt x="4" y="7"/>
                    <a:pt x="4" y="8"/>
                    <a:pt x="4" y="10"/>
                  </a:cubicBezTo>
                  <a:cubicBezTo>
                    <a:pt x="3" y="14"/>
                    <a:pt x="3" y="18"/>
                    <a:pt x="3" y="22"/>
                  </a:cubicBezTo>
                  <a:cubicBezTo>
                    <a:pt x="3" y="24"/>
                    <a:pt x="2" y="25"/>
                    <a:pt x="1" y="26"/>
                  </a:cubicBezTo>
                  <a:cubicBezTo>
                    <a:pt x="0" y="26"/>
                    <a:pt x="0" y="27"/>
                    <a:pt x="0" y="28"/>
                  </a:cubicBezTo>
                  <a:cubicBezTo>
                    <a:pt x="1" y="31"/>
                    <a:pt x="2" y="35"/>
                    <a:pt x="3" y="38"/>
                  </a:cubicBezTo>
                  <a:cubicBezTo>
                    <a:pt x="4" y="41"/>
                    <a:pt x="6" y="43"/>
                    <a:pt x="9" y="44"/>
                  </a:cubicBezTo>
                  <a:cubicBezTo>
                    <a:pt x="9" y="44"/>
                    <a:pt x="9" y="44"/>
                    <a:pt x="9" y="44"/>
                  </a:cubicBezTo>
                  <a:cubicBezTo>
                    <a:pt x="9" y="43"/>
                    <a:pt x="9" y="43"/>
                    <a:pt x="9" y="43"/>
                  </a:cubicBezTo>
                  <a:cubicBezTo>
                    <a:pt x="9" y="43"/>
                    <a:pt x="9" y="44"/>
                    <a:pt x="9" y="44"/>
                  </a:cubicBezTo>
                  <a:cubicBezTo>
                    <a:pt x="9" y="44"/>
                    <a:pt x="9" y="44"/>
                    <a:pt x="9" y="44"/>
                  </a:cubicBezTo>
                  <a:cubicBezTo>
                    <a:pt x="8" y="47"/>
                    <a:pt x="9" y="50"/>
                    <a:pt x="13" y="51"/>
                  </a:cubicBezTo>
                  <a:cubicBezTo>
                    <a:pt x="14" y="51"/>
                    <a:pt x="15" y="52"/>
                    <a:pt x="15" y="52"/>
                  </a:cubicBezTo>
                  <a:cubicBezTo>
                    <a:pt x="15" y="52"/>
                    <a:pt x="15" y="52"/>
                    <a:pt x="16" y="53"/>
                  </a:cubicBezTo>
                  <a:cubicBezTo>
                    <a:pt x="16" y="53"/>
                    <a:pt x="16" y="53"/>
                    <a:pt x="16" y="53"/>
                  </a:cubicBezTo>
                  <a:cubicBezTo>
                    <a:pt x="15" y="52"/>
                    <a:pt x="15" y="52"/>
                    <a:pt x="15" y="52"/>
                  </a:cubicBezTo>
                  <a:cubicBezTo>
                    <a:pt x="17" y="51"/>
                    <a:pt x="18" y="51"/>
                    <a:pt x="20" y="50"/>
                  </a:cubicBezTo>
                  <a:cubicBezTo>
                    <a:pt x="21" y="49"/>
                    <a:pt x="22" y="50"/>
                    <a:pt x="23" y="50"/>
                  </a:cubicBezTo>
                  <a:cubicBezTo>
                    <a:pt x="23" y="51"/>
                    <a:pt x="24" y="52"/>
                    <a:pt x="25" y="52"/>
                  </a:cubicBezTo>
                  <a:cubicBezTo>
                    <a:pt x="27" y="53"/>
                    <a:pt x="29" y="55"/>
                    <a:pt x="32" y="52"/>
                  </a:cubicBezTo>
                  <a:cubicBezTo>
                    <a:pt x="31" y="52"/>
                    <a:pt x="31" y="52"/>
                    <a:pt x="31" y="52"/>
                  </a:cubicBezTo>
                  <a:cubicBezTo>
                    <a:pt x="32" y="52"/>
                    <a:pt x="32" y="52"/>
                    <a:pt x="32" y="52"/>
                  </a:cubicBezTo>
                  <a:cubicBezTo>
                    <a:pt x="32" y="52"/>
                    <a:pt x="32" y="52"/>
                    <a:pt x="32" y="52"/>
                  </a:cubicBezTo>
                  <a:cubicBezTo>
                    <a:pt x="32" y="52"/>
                    <a:pt x="32" y="52"/>
                    <a:pt x="32" y="52"/>
                  </a:cubicBezTo>
                  <a:cubicBezTo>
                    <a:pt x="33" y="53"/>
                    <a:pt x="34" y="54"/>
                    <a:pt x="34" y="54"/>
                  </a:cubicBezTo>
                  <a:cubicBezTo>
                    <a:pt x="35" y="57"/>
                    <a:pt x="36" y="59"/>
                    <a:pt x="39" y="60"/>
                  </a:cubicBezTo>
                  <a:cubicBezTo>
                    <a:pt x="40" y="60"/>
                    <a:pt x="40" y="61"/>
                    <a:pt x="39" y="62"/>
                  </a:cubicBezTo>
                  <a:cubicBezTo>
                    <a:pt x="35" y="65"/>
                    <a:pt x="36" y="66"/>
                    <a:pt x="39" y="67"/>
                  </a:cubicBezTo>
                  <a:cubicBezTo>
                    <a:pt x="40" y="68"/>
                    <a:pt x="41" y="68"/>
                    <a:pt x="42" y="69"/>
                  </a:cubicBezTo>
                  <a:cubicBezTo>
                    <a:pt x="43" y="69"/>
                    <a:pt x="44" y="68"/>
                    <a:pt x="44" y="68"/>
                  </a:cubicBezTo>
                  <a:cubicBezTo>
                    <a:pt x="44" y="65"/>
                    <a:pt x="45" y="63"/>
                    <a:pt x="45" y="60"/>
                  </a:cubicBezTo>
                  <a:cubicBezTo>
                    <a:pt x="45" y="59"/>
                    <a:pt x="45" y="58"/>
                    <a:pt x="44" y="57"/>
                  </a:cubicBezTo>
                  <a:cubicBezTo>
                    <a:pt x="42" y="56"/>
                    <a:pt x="41" y="55"/>
                    <a:pt x="41" y="53"/>
                  </a:cubicBezTo>
                  <a:cubicBezTo>
                    <a:pt x="40" y="49"/>
                    <a:pt x="38" y="48"/>
                    <a:pt x="35" y="47"/>
                  </a:cubicBezTo>
                  <a:cubicBezTo>
                    <a:pt x="34" y="46"/>
                    <a:pt x="33" y="45"/>
                    <a:pt x="31" y="44"/>
                  </a:cubicBezTo>
                  <a:cubicBezTo>
                    <a:pt x="30" y="43"/>
                    <a:pt x="29" y="43"/>
                    <a:pt x="27" y="44"/>
                  </a:cubicBezTo>
                  <a:cubicBezTo>
                    <a:pt x="26" y="44"/>
                    <a:pt x="26" y="44"/>
                    <a:pt x="25" y="44"/>
                  </a:cubicBezTo>
                  <a:cubicBezTo>
                    <a:pt x="25" y="45"/>
                    <a:pt x="24" y="45"/>
                    <a:pt x="24" y="45"/>
                  </a:cubicBezTo>
                  <a:cubicBezTo>
                    <a:pt x="23" y="45"/>
                    <a:pt x="22" y="44"/>
                    <a:pt x="22" y="44"/>
                  </a:cubicBezTo>
                  <a:cubicBezTo>
                    <a:pt x="21" y="44"/>
                    <a:pt x="21" y="43"/>
                    <a:pt x="22" y="41"/>
                  </a:cubicBezTo>
                  <a:cubicBezTo>
                    <a:pt x="24" y="38"/>
                    <a:pt x="24" y="38"/>
                    <a:pt x="20" y="37"/>
                  </a:cubicBezTo>
                  <a:cubicBezTo>
                    <a:pt x="19" y="37"/>
                    <a:pt x="18" y="36"/>
                    <a:pt x="18" y="35"/>
                  </a:cubicBezTo>
                  <a:cubicBezTo>
                    <a:pt x="18" y="33"/>
                    <a:pt x="18" y="31"/>
                    <a:pt x="20" y="29"/>
                  </a:cubicBezTo>
                  <a:cubicBezTo>
                    <a:pt x="20" y="28"/>
                    <a:pt x="21" y="28"/>
                    <a:pt x="22" y="27"/>
                  </a:cubicBezTo>
                  <a:cubicBezTo>
                    <a:pt x="25" y="22"/>
                    <a:pt x="26" y="18"/>
                    <a:pt x="24" y="13"/>
                  </a:cubicBezTo>
                  <a:cubicBezTo>
                    <a:pt x="22" y="10"/>
                    <a:pt x="22" y="8"/>
                    <a:pt x="22" y="5"/>
                  </a:cubicBezTo>
                  <a:cubicBezTo>
                    <a:pt x="22" y="3"/>
                    <a:pt x="21" y="3"/>
                    <a:pt x="20" y="3"/>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1" name="Freeform 62"/>
            <p:cNvSpPr>
              <a:spLocks/>
            </p:cNvSpPr>
            <p:nvPr/>
          </p:nvSpPr>
          <p:spPr bwMode="auto">
            <a:xfrm>
              <a:off x="6378" y="3423"/>
              <a:ext cx="69" cy="83"/>
            </a:xfrm>
            <a:custGeom>
              <a:avLst/>
              <a:gdLst>
                <a:gd name="T0" fmla="*/ 32 w 36"/>
                <a:gd name="T1" fmla="*/ 4 h 43"/>
                <a:gd name="T2" fmla="*/ 21 w 36"/>
                <a:gd name="T3" fmla="*/ 6 h 43"/>
                <a:gd name="T4" fmla="*/ 13 w 36"/>
                <a:gd name="T5" fmla="*/ 5 h 43"/>
                <a:gd name="T6" fmla="*/ 7 w 36"/>
                <a:gd name="T7" fmla="*/ 0 h 43"/>
                <a:gd name="T8" fmla="*/ 4 w 36"/>
                <a:gd name="T9" fmla="*/ 0 h 43"/>
                <a:gd name="T10" fmla="*/ 2 w 36"/>
                <a:gd name="T11" fmla="*/ 3 h 43"/>
                <a:gd name="T12" fmla="*/ 2 w 36"/>
                <a:gd name="T13" fmla="*/ 5 h 43"/>
                <a:gd name="T14" fmla="*/ 0 w 36"/>
                <a:gd name="T15" fmla="*/ 25 h 43"/>
                <a:gd name="T16" fmla="*/ 0 w 36"/>
                <a:gd name="T17" fmla="*/ 28 h 43"/>
                <a:gd name="T18" fmla="*/ 2 w 36"/>
                <a:gd name="T19" fmla="*/ 37 h 43"/>
                <a:gd name="T20" fmla="*/ 9 w 36"/>
                <a:gd name="T21" fmla="*/ 43 h 43"/>
                <a:gd name="T22" fmla="*/ 11 w 36"/>
                <a:gd name="T23" fmla="*/ 43 h 43"/>
                <a:gd name="T24" fmla="*/ 15 w 36"/>
                <a:gd name="T25" fmla="*/ 40 h 43"/>
                <a:gd name="T26" fmla="*/ 21 w 36"/>
                <a:gd name="T27" fmla="*/ 38 h 43"/>
                <a:gd name="T28" fmla="*/ 25 w 36"/>
                <a:gd name="T29" fmla="*/ 35 h 43"/>
                <a:gd name="T30" fmla="*/ 31 w 36"/>
                <a:gd name="T31" fmla="*/ 23 h 43"/>
                <a:gd name="T32" fmla="*/ 32 w 36"/>
                <a:gd name="T33" fmla="*/ 21 h 43"/>
                <a:gd name="T34" fmla="*/ 35 w 36"/>
                <a:gd name="T35" fmla="*/ 10 h 43"/>
                <a:gd name="T36" fmla="*/ 35 w 36"/>
                <a:gd name="T37" fmla="*/ 8 h 43"/>
                <a:gd name="T38" fmla="*/ 32 w 36"/>
                <a:gd name="T39"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43">
                  <a:moveTo>
                    <a:pt x="32" y="4"/>
                  </a:moveTo>
                  <a:cubicBezTo>
                    <a:pt x="29" y="5"/>
                    <a:pt x="25" y="5"/>
                    <a:pt x="21" y="6"/>
                  </a:cubicBezTo>
                  <a:cubicBezTo>
                    <a:pt x="18" y="7"/>
                    <a:pt x="15" y="7"/>
                    <a:pt x="13" y="5"/>
                  </a:cubicBezTo>
                  <a:cubicBezTo>
                    <a:pt x="11" y="3"/>
                    <a:pt x="9" y="2"/>
                    <a:pt x="7" y="0"/>
                  </a:cubicBezTo>
                  <a:cubicBezTo>
                    <a:pt x="7" y="0"/>
                    <a:pt x="5" y="0"/>
                    <a:pt x="4" y="0"/>
                  </a:cubicBezTo>
                  <a:cubicBezTo>
                    <a:pt x="3" y="0"/>
                    <a:pt x="2" y="2"/>
                    <a:pt x="2" y="3"/>
                  </a:cubicBezTo>
                  <a:cubicBezTo>
                    <a:pt x="2" y="4"/>
                    <a:pt x="2" y="5"/>
                    <a:pt x="2" y="5"/>
                  </a:cubicBezTo>
                  <a:cubicBezTo>
                    <a:pt x="1" y="12"/>
                    <a:pt x="3" y="19"/>
                    <a:pt x="0" y="25"/>
                  </a:cubicBezTo>
                  <a:cubicBezTo>
                    <a:pt x="0" y="25"/>
                    <a:pt x="0" y="26"/>
                    <a:pt x="0" y="28"/>
                  </a:cubicBezTo>
                  <a:cubicBezTo>
                    <a:pt x="0" y="30"/>
                    <a:pt x="1" y="33"/>
                    <a:pt x="2" y="37"/>
                  </a:cubicBezTo>
                  <a:cubicBezTo>
                    <a:pt x="2" y="41"/>
                    <a:pt x="5" y="42"/>
                    <a:pt x="9" y="43"/>
                  </a:cubicBezTo>
                  <a:cubicBezTo>
                    <a:pt x="9" y="43"/>
                    <a:pt x="10" y="43"/>
                    <a:pt x="11" y="43"/>
                  </a:cubicBezTo>
                  <a:cubicBezTo>
                    <a:pt x="12" y="42"/>
                    <a:pt x="14" y="41"/>
                    <a:pt x="15" y="40"/>
                  </a:cubicBezTo>
                  <a:cubicBezTo>
                    <a:pt x="17" y="38"/>
                    <a:pt x="19" y="37"/>
                    <a:pt x="21" y="38"/>
                  </a:cubicBezTo>
                  <a:cubicBezTo>
                    <a:pt x="23" y="38"/>
                    <a:pt x="24" y="37"/>
                    <a:pt x="25" y="35"/>
                  </a:cubicBezTo>
                  <a:cubicBezTo>
                    <a:pt x="26" y="31"/>
                    <a:pt x="27" y="26"/>
                    <a:pt x="31" y="23"/>
                  </a:cubicBezTo>
                  <a:cubicBezTo>
                    <a:pt x="32" y="22"/>
                    <a:pt x="32" y="21"/>
                    <a:pt x="32" y="21"/>
                  </a:cubicBezTo>
                  <a:cubicBezTo>
                    <a:pt x="33" y="17"/>
                    <a:pt x="34" y="13"/>
                    <a:pt x="35" y="10"/>
                  </a:cubicBezTo>
                  <a:cubicBezTo>
                    <a:pt x="35" y="9"/>
                    <a:pt x="35" y="8"/>
                    <a:pt x="35" y="8"/>
                  </a:cubicBezTo>
                  <a:cubicBezTo>
                    <a:pt x="36" y="6"/>
                    <a:pt x="34" y="4"/>
                    <a:pt x="32" y="4"/>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2" name="Freeform 63"/>
            <p:cNvSpPr>
              <a:spLocks/>
            </p:cNvSpPr>
            <p:nvPr/>
          </p:nvSpPr>
          <p:spPr bwMode="auto">
            <a:xfrm>
              <a:off x="2338" y="2107"/>
              <a:ext cx="190" cy="74"/>
            </a:xfrm>
            <a:custGeom>
              <a:avLst/>
              <a:gdLst>
                <a:gd name="T0" fmla="*/ 96 w 98"/>
                <a:gd name="T1" fmla="*/ 33 h 38"/>
                <a:gd name="T2" fmla="*/ 97 w 98"/>
                <a:gd name="T3" fmla="*/ 29 h 38"/>
                <a:gd name="T4" fmla="*/ 93 w 98"/>
                <a:gd name="T5" fmla="*/ 26 h 38"/>
                <a:gd name="T6" fmla="*/ 71 w 98"/>
                <a:gd name="T7" fmla="*/ 16 h 38"/>
                <a:gd name="T8" fmla="*/ 64 w 98"/>
                <a:gd name="T9" fmla="*/ 13 h 38"/>
                <a:gd name="T10" fmla="*/ 55 w 98"/>
                <a:gd name="T11" fmla="*/ 9 h 38"/>
                <a:gd name="T12" fmla="*/ 52 w 98"/>
                <a:gd name="T13" fmla="*/ 7 h 38"/>
                <a:gd name="T14" fmla="*/ 40 w 98"/>
                <a:gd name="T15" fmla="*/ 3 h 38"/>
                <a:gd name="T16" fmla="*/ 31 w 98"/>
                <a:gd name="T17" fmla="*/ 1 h 38"/>
                <a:gd name="T18" fmla="*/ 26 w 98"/>
                <a:gd name="T19" fmla="*/ 0 h 38"/>
                <a:gd name="T20" fmla="*/ 11 w 98"/>
                <a:gd name="T21" fmla="*/ 4 h 38"/>
                <a:gd name="T22" fmla="*/ 0 w 98"/>
                <a:gd name="T23" fmla="*/ 14 h 38"/>
                <a:gd name="T24" fmla="*/ 1 w 98"/>
                <a:gd name="T25" fmla="*/ 15 h 38"/>
                <a:gd name="T26" fmla="*/ 6 w 98"/>
                <a:gd name="T27" fmla="*/ 15 h 38"/>
                <a:gd name="T28" fmla="*/ 22 w 98"/>
                <a:gd name="T29" fmla="*/ 7 h 38"/>
                <a:gd name="T30" fmla="*/ 26 w 98"/>
                <a:gd name="T31" fmla="*/ 9 h 38"/>
                <a:gd name="T32" fmla="*/ 30 w 98"/>
                <a:gd name="T33" fmla="*/ 12 h 38"/>
                <a:gd name="T34" fmla="*/ 38 w 98"/>
                <a:gd name="T35" fmla="*/ 13 h 38"/>
                <a:gd name="T36" fmla="*/ 43 w 98"/>
                <a:gd name="T37" fmla="*/ 15 h 38"/>
                <a:gd name="T38" fmla="*/ 54 w 98"/>
                <a:gd name="T39" fmla="*/ 18 h 38"/>
                <a:gd name="T40" fmla="*/ 58 w 98"/>
                <a:gd name="T41" fmla="*/ 21 h 38"/>
                <a:gd name="T42" fmla="*/ 67 w 98"/>
                <a:gd name="T43" fmla="*/ 27 h 38"/>
                <a:gd name="T44" fmla="*/ 68 w 98"/>
                <a:gd name="T45" fmla="*/ 28 h 38"/>
                <a:gd name="T46" fmla="*/ 69 w 98"/>
                <a:gd name="T47" fmla="*/ 30 h 38"/>
                <a:gd name="T48" fmla="*/ 68 w 98"/>
                <a:gd name="T49" fmla="*/ 32 h 38"/>
                <a:gd name="T50" fmla="*/ 69 w 98"/>
                <a:gd name="T51" fmla="*/ 36 h 38"/>
                <a:gd name="T52" fmla="*/ 79 w 98"/>
                <a:gd name="T53" fmla="*/ 36 h 38"/>
                <a:gd name="T54" fmla="*/ 96 w 98"/>
                <a:gd name="T55"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8" h="38">
                  <a:moveTo>
                    <a:pt x="96" y="33"/>
                  </a:moveTo>
                  <a:cubicBezTo>
                    <a:pt x="98" y="33"/>
                    <a:pt x="98" y="30"/>
                    <a:pt x="97" y="29"/>
                  </a:cubicBezTo>
                  <a:cubicBezTo>
                    <a:pt x="96" y="28"/>
                    <a:pt x="95" y="27"/>
                    <a:pt x="93" y="26"/>
                  </a:cubicBezTo>
                  <a:cubicBezTo>
                    <a:pt x="86" y="23"/>
                    <a:pt x="79" y="19"/>
                    <a:pt x="71" y="16"/>
                  </a:cubicBezTo>
                  <a:cubicBezTo>
                    <a:pt x="68" y="16"/>
                    <a:pt x="66" y="14"/>
                    <a:pt x="64" y="13"/>
                  </a:cubicBezTo>
                  <a:cubicBezTo>
                    <a:pt x="61" y="12"/>
                    <a:pt x="58" y="10"/>
                    <a:pt x="55" y="9"/>
                  </a:cubicBezTo>
                  <a:cubicBezTo>
                    <a:pt x="54" y="9"/>
                    <a:pt x="53" y="8"/>
                    <a:pt x="52" y="7"/>
                  </a:cubicBezTo>
                  <a:cubicBezTo>
                    <a:pt x="48" y="4"/>
                    <a:pt x="44" y="3"/>
                    <a:pt x="40" y="3"/>
                  </a:cubicBezTo>
                  <a:cubicBezTo>
                    <a:pt x="37" y="3"/>
                    <a:pt x="34" y="3"/>
                    <a:pt x="31" y="1"/>
                  </a:cubicBezTo>
                  <a:cubicBezTo>
                    <a:pt x="30" y="1"/>
                    <a:pt x="28" y="0"/>
                    <a:pt x="26" y="0"/>
                  </a:cubicBezTo>
                  <a:cubicBezTo>
                    <a:pt x="21" y="2"/>
                    <a:pt x="16" y="2"/>
                    <a:pt x="11" y="4"/>
                  </a:cubicBezTo>
                  <a:cubicBezTo>
                    <a:pt x="6" y="6"/>
                    <a:pt x="3" y="11"/>
                    <a:pt x="0" y="14"/>
                  </a:cubicBezTo>
                  <a:cubicBezTo>
                    <a:pt x="0" y="14"/>
                    <a:pt x="1" y="15"/>
                    <a:pt x="1" y="15"/>
                  </a:cubicBezTo>
                  <a:cubicBezTo>
                    <a:pt x="3" y="15"/>
                    <a:pt x="4" y="15"/>
                    <a:pt x="6" y="15"/>
                  </a:cubicBezTo>
                  <a:cubicBezTo>
                    <a:pt x="11" y="12"/>
                    <a:pt x="17" y="11"/>
                    <a:pt x="22" y="7"/>
                  </a:cubicBezTo>
                  <a:cubicBezTo>
                    <a:pt x="23" y="7"/>
                    <a:pt x="25" y="7"/>
                    <a:pt x="26" y="9"/>
                  </a:cubicBezTo>
                  <a:cubicBezTo>
                    <a:pt x="27" y="10"/>
                    <a:pt x="28" y="12"/>
                    <a:pt x="30" y="12"/>
                  </a:cubicBezTo>
                  <a:cubicBezTo>
                    <a:pt x="33" y="12"/>
                    <a:pt x="35" y="13"/>
                    <a:pt x="38" y="13"/>
                  </a:cubicBezTo>
                  <a:cubicBezTo>
                    <a:pt x="40" y="14"/>
                    <a:pt x="42" y="14"/>
                    <a:pt x="43" y="15"/>
                  </a:cubicBezTo>
                  <a:cubicBezTo>
                    <a:pt x="47" y="17"/>
                    <a:pt x="50" y="18"/>
                    <a:pt x="54" y="18"/>
                  </a:cubicBezTo>
                  <a:cubicBezTo>
                    <a:pt x="56" y="18"/>
                    <a:pt x="58" y="19"/>
                    <a:pt x="58" y="21"/>
                  </a:cubicBezTo>
                  <a:cubicBezTo>
                    <a:pt x="60" y="25"/>
                    <a:pt x="63" y="27"/>
                    <a:pt x="67" y="27"/>
                  </a:cubicBezTo>
                  <a:cubicBezTo>
                    <a:pt x="68" y="27"/>
                    <a:pt x="68" y="28"/>
                    <a:pt x="68" y="28"/>
                  </a:cubicBezTo>
                  <a:cubicBezTo>
                    <a:pt x="69" y="28"/>
                    <a:pt x="70" y="29"/>
                    <a:pt x="69" y="30"/>
                  </a:cubicBezTo>
                  <a:cubicBezTo>
                    <a:pt x="69" y="31"/>
                    <a:pt x="68" y="32"/>
                    <a:pt x="68" y="32"/>
                  </a:cubicBezTo>
                  <a:cubicBezTo>
                    <a:pt x="67" y="34"/>
                    <a:pt x="68" y="35"/>
                    <a:pt x="69" y="36"/>
                  </a:cubicBezTo>
                  <a:cubicBezTo>
                    <a:pt x="72" y="36"/>
                    <a:pt x="75" y="36"/>
                    <a:pt x="79" y="36"/>
                  </a:cubicBezTo>
                  <a:cubicBezTo>
                    <a:pt x="84" y="38"/>
                    <a:pt x="90" y="35"/>
                    <a:pt x="96" y="33"/>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3" name="Freeform 64"/>
            <p:cNvSpPr>
              <a:spLocks/>
            </p:cNvSpPr>
            <p:nvPr/>
          </p:nvSpPr>
          <p:spPr bwMode="auto">
            <a:xfrm>
              <a:off x="5035" y="415"/>
              <a:ext cx="76" cy="86"/>
            </a:xfrm>
            <a:custGeom>
              <a:avLst/>
              <a:gdLst>
                <a:gd name="T0" fmla="*/ 6 w 39"/>
                <a:gd name="T1" fmla="*/ 18 h 44"/>
                <a:gd name="T2" fmla="*/ 6 w 39"/>
                <a:gd name="T3" fmla="*/ 20 h 44"/>
                <a:gd name="T4" fmla="*/ 6 w 39"/>
                <a:gd name="T5" fmla="*/ 24 h 44"/>
                <a:gd name="T6" fmla="*/ 9 w 39"/>
                <a:gd name="T7" fmla="*/ 36 h 44"/>
                <a:gd name="T8" fmla="*/ 13 w 39"/>
                <a:gd name="T9" fmla="*/ 44 h 44"/>
                <a:gd name="T10" fmla="*/ 15 w 39"/>
                <a:gd name="T11" fmla="*/ 44 h 44"/>
                <a:gd name="T12" fmla="*/ 17 w 39"/>
                <a:gd name="T13" fmla="*/ 43 h 44"/>
                <a:gd name="T14" fmla="*/ 30 w 39"/>
                <a:gd name="T15" fmla="*/ 32 h 44"/>
                <a:gd name="T16" fmla="*/ 36 w 39"/>
                <a:gd name="T17" fmla="*/ 27 h 44"/>
                <a:gd name="T18" fmla="*/ 39 w 39"/>
                <a:gd name="T19" fmla="*/ 23 h 44"/>
                <a:gd name="T20" fmla="*/ 39 w 39"/>
                <a:gd name="T21" fmla="*/ 20 h 44"/>
                <a:gd name="T22" fmla="*/ 36 w 39"/>
                <a:gd name="T23" fmla="*/ 15 h 44"/>
                <a:gd name="T24" fmla="*/ 30 w 39"/>
                <a:gd name="T25" fmla="*/ 10 h 44"/>
                <a:gd name="T26" fmla="*/ 20 w 39"/>
                <a:gd name="T27" fmla="*/ 5 h 44"/>
                <a:gd name="T28" fmla="*/ 10 w 39"/>
                <a:gd name="T29" fmla="*/ 1 h 44"/>
                <a:gd name="T30" fmla="*/ 6 w 39"/>
                <a:gd name="T31" fmla="*/ 0 h 44"/>
                <a:gd name="T32" fmla="*/ 4 w 39"/>
                <a:gd name="T33" fmla="*/ 0 h 44"/>
                <a:gd name="T34" fmla="*/ 3 w 39"/>
                <a:gd name="T35" fmla="*/ 11 h 44"/>
                <a:gd name="T36" fmla="*/ 6 w 39"/>
                <a:gd name="T37"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44">
                  <a:moveTo>
                    <a:pt x="6" y="18"/>
                  </a:moveTo>
                  <a:cubicBezTo>
                    <a:pt x="6" y="19"/>
                    <a:pt x="6" y="20"/>
                    <a:pt x="6" y="20"/>
                  </a:cubicBezTo>
                  <a:cubicBezTo>
                    <a:pt x="6" y="22"/>
                    <a:pt x="6" y="23"/>
                    <a:pt x="6" y="24"/>
                  </a:cubicBezTo>
                  <a:cubicBezTo>
                    <a:pt x="7" y="28"/>
                    <a:pt x="8" y="32"/>
                    <a:pt x="9" y="36"/>
                  </a:cubicBezTo>
                  <a:cubicBezTo>
                    <a:pt x="10" y="39"/>
                    <a:pt x="11" y="42"/>
                    <a:pt x="13" y="44"/>
                  </a:cubicBezTo>
                  <a:cubicBezTo>
                    <a:pt x="14" y="44"/>
                    <a:pt x="15" y="44"/>
                    <a:pt x="15" y="44"/>
                  </a:cubicBezTo>
                  <a:cubicBezTo>
                    <a:pt x="16" y="44"/>
                    <a:pt x="17" y="44"/>
                    <a:pt x="17" y="43"/>
                  </a:cubicBezTo>
                  <a:cubicBezTo>
                    <a:pt x="22" y="37"/>
                    <a:pt x="22" y="37"/>
                    <a:pt x="30" y="32"/>
                  </a:cubicBezTo>
                  <a:cubicBezTo>
                    <a:pt x="32" y="31"/>
                    <a:pt x="34" y="29"/>
                    <a:pt x="36" y="27"/>
                  </a:cubicBezTo>
                  <a:cubicBezTo>
                    <a:pt x="37" y="26"/>
                    <a:pt x="38" y="24"/>
                    <a:pt x="39" y="23"/>
                  </a:cubicBezTo>
                  <a:cubicBezTo>
                    <a:pt x="39" y="22"/>
                    <a:pt x="39" y="21"/>
                    <a:pt x="39" y="20"/>
                  </a:cubicBezTo>
                  <a:cubicBezTo>
                    <a:pt x="38" y="18"/>
                    <a:pt x="37" y="16"/>
                    <a:pt x="36" y="15"/>
                  </a:cubicBezTo>
                  <a:cubicBezTo>
                    <a:pt x="35" y="12"/>
                    <a:pt x="33" y="10"/>
                    <a:pt x="30" y="10"/>
                  </a:cubicBezTo>
                  <a:cubicBezTo>
                    <a:pt x="27" y="9"/>
                    <a:pt x="24" y="7"/>
                    <a:pt x="20" y="5"/>
                  </a:cubicBezTo>
                  <a:cubicBezTo>
                    <a:pt x="17" y="4"/>
                    <a:pt x="13" y="3"/>
                    <a:pt x="10" y="1"/>
                  </a:cubicBezTo>
                  <a:cubicBezTo>
                    <a:pt x="9" y="0"/>
                    <a:pt x="7" y="0"/>
                    <a:pt x="6" y="0"/>
                  </a:cubicBezTo>
                  <a:cubicBezTo>
                    <a:pt x="5" y="0"/>
                    <a:pt x="4" y="0"/>
                    <a:pt x="4" y="0"/>
                  </a:cubicBezTo>
                  <a:cubicBezTo>
                    <a:pt x="2" y="4"/>
                    <a:pt x="0" y="7"/>
                    <a:pt x="3" y="11"/>
                  </a:cubicBezTo>
                  <a:cubicBezTo>
                    <a:pt x="4" y="13"/>
                    <a:pt x="5" y="16"/>
                    <a:pt x="6" y="18"/>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4" name="Freeform 65"/>
            <p:cNvSpPr>
              <a:spLocks/>
            </p:cNvSpPr>
            <p:nvPr/>
          </p:nvSpPr>
          <p:spPr bwMode="auto">
            <a:xfrm>
              <a:off x="6090" y="2354"/>
              <a:ext cx="88" cy="83"/>
            </a:xfrm>
            <a:custGeom>
              <a:avLst/>
              <a:gdLst>
                <a:gd name="T0" fmla="*/ 33 w 45"/>
                <a:gd name="T1" fmla="*/ 1 h 43"/>
                <a:gd name="T2" fmla="*/ 32 w 45"/>
                <a:gd name="T3" fmla="*/ 2 h 43"/>
                <a:gd name="T4" fmla="*/ 30 w 45"/>
                <a:gd name="T5" fmla="*/ 8 h 43"/>
                <a:gd name="T6" fmla="*/ 25 w 45"/>
                <a:gd name="T7" fmla="*/ 12 h 43"/>
                <a:gd name="T8" fmla="*/ 23 w 45"/>
                <a:gd name="T9" fmla="*/ 15 h 43"/>
                <a:gd name="T10" fmla="*/ 20 w 45"/>
                <a:gd name="T11" fmla="*/ 17 h 43"/>
                <a:gd name="T12" fmla="*/ 18 w 45"/>
                <a:gd name="T13" fmla="*/ 16 h 43"/>
                <a:gd name="T14" fmla="*/ 10 w 45"/>
                <a:gd name="T15" fmla="*/ 16 h 43"/>
                <a:gd name="T16" fmla="*/ 4 w 45"/>
                <a:gd name="T17" fmla="*/ 20 h 43"/>
                <a:gd name="T18" fmla="*/ 0 w 45"/>
                <a:gd name="T19" fmla="*/ 27 h 43"/>
                <a:gd name="T20" fmla="*/ 0 w 45"/>
                <a:gd name="T21" fmla="*/ 28 h 43"/>
                <a:gd name="T22" fmla="*/ 1 w 45"/>
                <a:gd name="T23" fmla="*/ 30 h 43"/>
                <a:gd name="T24" fmla="*/ 3 w 45"/>
                <a:gd name="T25" fmla="*/ 29 h 43"/>
                <a:gd name="T26" fmla="*/ 6 w 45"/>
                <a:gd name="T27" fmla="*/ 26 h 43"/>
                <a:gd name="T28" fmla="*/ 16 w 45"/>
                <a:gd name="T29" fmla="*/ 26 h 43"/>
                <a:gd name="T30" fmla="*/ 19 w 45"/>
                <a:gd name="T31" fmla="*/ 28 h 43"/>
                <a:gd name="T32" fmla="*/ 19 w 45"/>
                <a:gd name="T33" fmla="*/ 32 h 43"/>
                <a:gd name="T34" fmla="*/ 27 w 45"/>
                <a:gd name="T35" fmla="*/ 42 h 43"/>
                <a:gd name="T36" fmla="*/ 33 w 45"/>
                <a:gd name="T37" fmla="*/ 43 h 43"/>
                <a:gd name="T38" fmla="*/ 35 w 45"/>
                <a:gd name="T39" fmla="*/ 42 h 43"/>
                <a:gd name="T40" fmla="*/ 36 w 45"/>
                <a:gd name="T41" fmla="*/ 38 h 43"/>
                <a:gd name="T42" fmla="*/ 35 w 45"/>
                <a:gd name="T43" fmla="*/ 31 h 43"/>
                <a:gd name="T44" fmla="*/ 37 w 45"/>
                <a:gd name="T45" fmla="*/ 30 h 43"/>
                <a:gd name="T46" fmla="*/ 38 w 45"/>
                <a:gd name="T47" fmla="*/ 32 h 43"/>
                <a:gd name="T48" fmla="*/ 42 w 45"/>
                <a:gd name="T49" fmla="*/ 32 h 43"/>
                <a:gd name="T50" fmla="*/ 44 w 45"/>
                <a:gd name="T51" fmla="*/ 25 h 43"/>
                <a:gd name="T52" fmla="*/ 41 w 45"/>
                <a:gd name="T53" fmla="*/ 14 h 43"/>
                <a:gd name="T54" fmla="*/ 38 w 45"/>
                <a:gd name="T55" fmla="*/ 8 h 43"/>
                <a:gd name="T56" fmla="*/ 34 w 45"/>
                <a:gd name="T57" fmla="*/ 2 h 43"/>
                <a:gd name="T58" fmla="*/ 33 w 45"/>
                <a:gd name="T59"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 h="43">
                  <a:moveTo>
                    <a:pt x="33" y="1"/>
                  </a:moveTo>
                  <a:cubicBezTo>
                    <a:pt x="32" y="1"/>
                    <a:pt x="32" y="1"/>
                    <a:pt x="32" y="2"/>
                  </a:cubicBezTo>
                  <a:cubicBezTo>
                    <a:pt x="32" y="4"/>
                    <a:pt x="31" y="6"/>
                    <a:pt x="30" y="8"/>
                  </a:cubicBezTo>
                  <a:cubicBezTo>
                    <a:pt x="29" y="10"/>
                    <a:pt x="27" y="11"/>
                    <a:pt x="25" y="12"/>
                  </a:cubicBezTo>
                  <a:cubicBezTo>
                    <a:pt x="24" y="13"/>
                    <a:pt x="24" y="14"/>
                    <a:pt x="23" y="15"/>
                  </a:cubicBezTo>
                  <a:cubicBezTo>
                    <a:pt x="22" y="16"/>
                    <a:pt x="21" y="16"/>
                    <a:pt x="20" y="17"/>
                  </a:cubicBezTo>
                  <a:cubicBezTo>
                    <a:pt x="19" y="18"/>
                    <a:pt x="18" y="17"/>
                    <a:pt x="18" y="16"/>
                  </a:cubicBezTo>
                  <a:cubicBezTo>
                    <a:pt x="15" y="14"/>
                    <a:pt x="14" y="13"/>
                    <a:pt x="10" y="16"/>
                  </a:cubicBezTo>
                  <a:cubicBezTo>
                    <a:pt x="8" y="18"/>
                    <a:pt x="6" y="19"/>
                    <a:pt x="4" y="20"/>
                  </a:cubicBezTo>
                  <a:cubicBezTo>
                    <a:pt x="1" y="22"/>
                    <a:pt x="0" y="24"/>
                    <a:pt x="0" y="27"/>
                  </a:cubicBezTo>
                  <a:cubicBezTo>
                    <a:pt x="0" y="27"/>
                    <a:pt x="0" y="27"/>
                    <a:pt x="0" y="28"/>
                  </a:cubicBezTo>
                  <a:cubicBezTo>
                    <a:pt x="0" y="29"/>
                    <a:pt x="0" y="29"/>
                    <a:pt x="1" y="30"/>
                  </a:cubicBezTo>
                  <a:cubicBezTo>
                    <a:pt x="1" y="30"/>
                    <a:pt x="2" y="30"/>
                    <a:pt x="3" y="29"/>
                  </a:cubicBezTo>
                  <a:cubicBezTo>
                    <a:pt x="4" y="28"/>
                    <a:pt x="5" y="27"/>
                    <a:pt x="6" y="26"/>
                  </a:cubicBezTo>
                  <a:cubicBezTo>
                    <a:pt x="9" y="27"/>
                    <a:pt x="13" y="27"/>
                    <a:pt x="16" y="26"/>
                  </a:cubicBezTo>
                  <a:cubicBezTo>
                    <a:pt x="17" y="25"/>
                    <a:pt x="19" y="27"/>
                    <a:pt x="19" y="28"/>
                  </a:cubicBezTo>
                  <a:cubicBezTo>
                    <a:pt x="19" y="30"/>
                    <a:pt x="19" y="31"/>
                    <a:pt x="19" y="32"/>
                  </a:cubicBezTo>
                  <a:cubicBezTo>
                    <a:pt x="19" y="38"/>
                    <a:pt x="22" y="41"/>
                    <a:pt x="27" y="42"/>
                  </a:cubicBezTo>
                  <a:cubicBezTo>
                    <a:pt x="29" y="43"/>
                    <a:pt x="31" y="43"/>
                    <a:pt x="33" y="43"/>
                  </a:cubicBezTo>
                  <a:cubicBezTo>
                    <a:pt x="33" y="43"/>
                    <a:pt x="35" y="43"/>
                    <a:pt x="35" y="42"/>
                  </a:cubicBezTo>
                  <a:cubicBezTo>
                    <a:pt x="36" y="41"/>
                    <a:pt x="37" y="39"/>
                    <a:pt x="36" y="38"/>
                  </a:cubicBezTo>
                  <a:cubicBezTo>
                    <a:pt x="36" y="36"/>
                    <a:pt x="34" y="34"/>
                    <a:pt x="35" y="31"/>
                  </a:cubicBezTo>
                  <a:cubicBezTo>
                    <a:pt x="35" y="31"/>
                    <a:pt x="36" y="30"/>
                    <a:pt x="37" y="30"/>
                  </a:cubicBezTo>
                  <a:cubicBezTo>
                    <a:pt x="37" y="30"/>
                    <a:pt x="38" y="31"/>
                    <a:pt x="38" y="32"/>
                  </a:cubicBezTo>
                  <a:cubicBezTo>
                    <a:pt x="40" y="34"/>
                    <a:pt x="40" y="34"/>
                    <a:pt x="42" y="32"/>
                  </a:cubicBezTo>
                  <a:cubicBezTo>
                    <a:pt x="44" y="30"/>
                    <a:pt x="45" y="28"/>
                    <a:pt x="44" y="25"/>
                  </a:cubicBezTo>
                  <a:cubicBezTo>
                    <a:pt x="43" y="21"/>
                    <a:pt x="42" y="17"/>
                    <a:pt x="41" y="14"/>
                  </a:cubicBezTo>
                  <a:cubicBezTo>
                    <a:pt x="41" y="12"/>
                    <a:pt x="40" y="10"/>
                    <a:pt x="38" y="8"/>
                  </a:cubicBezTo>
                  <a:cubicBezTo>
                    <a:pt x="36" y="6"/>
                    <a:pt x="34" y="4"/>
                    <a:pt x="34" y="2"/>
                  </a:cubicBezTo>
                  <a:cubicBezTo>
                    <a:pt x="34" y="1"/>
                    <a:pt x="33" y="0"/>
                    <a:pt x="33" y="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5" name="Freeform 66"/>
            <p:cNvSpPr>
              <a:spLocks/>
            </p:cNvSpPr>
            <p:nvPr/>
          </p:nvSpPr>
          <p:spPr bwMode="auto">
            <a:xfrm>
              <a:off x="2524" y="2169"/>
              <a:ext cx="111" cy="49"/>
            </a:xfrm>
            <a:custGeom>
              <a:avLst/>
              <a:gdLst>
                <a:gd name="T0" fmla="*/ 5 w 57"/>
                <a:gd name="T1" fmla="*/ 20 h 25"/>
                <a:gd name="T2" fmla="*/ 11 w 57"/>
                <a:gd name="T3" fmla="*/ 20 h 25"/>
                <a:gd name="T4" fmla="*/ 19 w 57"/>
                <a:gd name="T5" fmla="*/ 21 h 25"/>
                <a:gd name="T6" fmla="*/ 24 w 57"/>
                <a:gd name="T7" fmla="*/ 25 h 25"/>
                <a:gd name="T8" fmla="*/ 27 w 57"/>
                <a:gd name="T9" fmla="*/ 25 h 25"/>
                <a:gd name="T10" fmla="*/ 28 w 57"/>
                <a:gd name="T11" fmla="*/ 23 h 25"/>
                <a:gd name="T12" fmla="*/ 36 w 57"/>
                <a:gd name="T13" fmla="*/ 20 h 25"/>
                <a:gd name="T14" fmla="*/ 39 w 57"/>
                <a:gd name="T15" fmla="*/ 19 h 25"/>
                <a:gd name="T16" fmla="*/ 52 w 57"/>
                <a:gd name="T17" fmla="*/ 18 h 25"/>
                <a:gd name="T18" fmla="*/ 55 w 57"/>
                <a:gd name="T19" fmla="*/ 18 h 25"/>
                <a:gd name="T20" fmla="*/ 57 w 57"/>
                <a:gd name="T21" fmla="*/ 15 h 25"/>
                <a:gd name="T22" fmla="*/ 56 w 57"/>
                <a:gd name="T23" fmla="*/ 14 h 25"/>
                <a:gd name="T24" fmla="*/ 44 w 57"/>
                <a:gd name="T25" fmla="*/ 5 h 25"/>
                <a:gd name="T26" fmla="*/ 40 w 57"/>
                <a:gd name="T27" fmla="*/ 3 h 25"/>
                <a:gd name="T28" fmla="*/ 24 w 57"/>
                <a:gd name="T29" fmla="*/ 3 h 25"/>
                <a:gd name="T30" fmla="*/ 19 w 57"/>
                <a:gd name="T31" fmla="*/ 2 h 25"/>
                <a:gd name="T32" fmla="*/ 17 w 57"/>
                <a:gd name="T33" fmla="*/ 1 h 25"/>
                <a:gd name="T34" fmla="*/ 12 w 57"/>
                <a:gd name="T35" fmla="*/ 3 h 25"/>
                <a:gd name="T36" fmla="*/ 13 w 57"/>
                <a:gd name="T37" fmla="*/ 6 h 25"/>
                <a:gd name="T38" fmla="*/ 16 w 57"/>
                <a:gd name="T39" fmla="*/ 12 h 25"/>
                <a:gd name="T40" fmla="*/ 14 w 57"/>
                <a:gd name="T41" fmla="*/ 13 h 25"/>
                <a:gd name="T42" fmla="*/ 10 w 57"/>
                <a:gd name="T43" fmla="*/ 14 h 25"/>
                <a:gd name="T44" fmla="*/ 1 w 57"/>
                <a:gd name="T45" fmla="*/ 15 h 25"/>
                <a:gd name="T46" fmla="*/ 0 w 57"/>
                <a:gd name="T47" fmla="*/ 17 h 25"/>
                <a:gd name="T48" fmla="*/ 5 w 57"/>
                <a:gd name="T49"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25">
                  <a:moveTo>
                    <a:pt x="5" y="20"/>
                  </a:moveTo>
                  <a:cubicBezTo>
                    <a:pt x="7" y="20"/>
                    <a:pt x="9" y="20"/>
                    <a:pt x="11" y="20"/>
                  </a:cubicBezTo>
                  <a:cubicBezTo>
                    <a:pt x="14" y="20"/>
                    <a:pt x="17" y="20"/>
                    <a:pt x="19" y="21"/>
                  </a:cubicBezTo>
                  <a:cubicBezTo>
                    <a:pt x="22" y="21"/>
                    <a:pt x="22" y="23"/>
                    <a:pt x="24" y="25"/>
                  </a:cubicBezTo>
                  <a:cubicBezTo>
                    <a:pt x="25" y="25"/>
                    <a:pt x="26" y="25"/>
                    <a:pt x="27" y="25"/>
                  </a:cubicBezTo>
                  <a:cubicBezTo>
                    <a:pt x="27" y="24"/>
                    <a:pt x="28" y="24"/>
                    <a:pt x="28" y="23"/>
                  </a:cubicBezTo>
                  <a:cubicBezTo>
                    <a:pt x="30" y="20"/>
                    <a:pt x="32" y="19"/>
                    <a:pt x="36" y="20"/>
                  </a:cubicBezTo>
                  <a:cubicBezTo>
                    <a:pt x="37" y="20"/>
                    <a:pt x="38" y="20"/>
                    <a:pt x="39" y="19"/>
                  </a:cubicBezTo>
                  <a:cubicBezTo>
                    <a:pt x="43" y="17"/>
                    <a:pt x="48" y="17"/>
                    <a:pt x="52" y="18"/>
                  </a:cubicBezTo>
                  <a:cubicBezTo>
                    <a:pt x="53" y="18"/>
                    <a:pt x="54" y="18"/>
                    <a:pt x="55" y="18"/>
                  </a:cubicBezTo>
                  <a:cubicBezTo>
                    <a:pt x="55" y="17"/>
                    <a:pt x="56" y="16"/>
                    <a:pt x="57" y="15"/>
                  </a:cubicBezTo>
                  <a:cubicBezTo>
                    <a:pt x="57" y="15"/>
                    <a:pt x="56" y="14"/>
                    <a:pt x="56" y="14"/>
                  </a:cubicBezTo>
                  <a:cubicBezTo>
                    <a:pt x="52" y="11"/>
                    <a:pt x="48" y="8"/>
                    <a:pt x="44" y="5"/>
                  </a:cubicBezTo>
                  <a:cubicBezTo>
                    <a:pt x="43" y="4"/>
                    <a:pt x="41" y="4"/>
                    <a:pt x="40" y="3"/>
                  </a:cubicBezTo>
                  <a:cubicBezTo>
                    <a:pt x="35" y="2"/>
                    <a:pt x="30" y="1"/>
                    <a:pt x="24" y="3"/>
                  </a:cubicBezTo>
                  <a:cubicBezTo>
                    <a:pt x="22" y="4"/>
                    <a:pt x="21" y="3"/>
                    <a:pt x="19" y="2"/>
                  </a:cubicBezTo>
                  <a:cubicBezTo>
                    <a:pt x="18" y="1"/>
                    <a:pt x="18" y="1"/>
                    <a:pt x="17" y="1"/>
                  </a:cubicBezTo>
                  <a:cubicBezTo>
                    <a:pt x="16" y="0"/>
                    <a:pt x="14" y="1"/>
                    <a:pt x="12" y="3"/>
                  </a:cubicBezTo>
                  <a:cubicBezTo>
                    <a:pt x="12" y="4"/>
                    <a:pt x="12" y="5"/>
                    <a:pt x="13" y="6"/>
                  </a:cubicBezTo>
                  <a:cubicBezTo>
                    <a:pt x="15" y="7"/>
                    <a:pt x="15" y="10"/>
                    <a:pt x="16" y="12"/>
                  </a:cubicBezTo>
                  <a:cubicBezTo>
                    <a:pt x="16" y="14"/>
                    <a:pt x="16" y="14"/>
                    <a:pt x="14" y="13"/>
                  </a:cubicBezTo>
                  <a:cubicBezTo>
                    <a:pt x="12" y="12"/>
                    <a:pt x="11" y="14"/>
                    <a:pt x="10" y="14"/>
                  </a:cubicBezTo>
                  <a:cubicBezTo>
                    <a:pt x="7" y="15"/>
                    <a:pt x="4" y="15"/>
                    <a:pt x="1" y="15"/>
                  </a:cubicBezTo>
                  <a:cubicBezTo>
                    <a:pt x="1" y="15"/>
                    <a:pt x="0" y="17"/>
                    <a:pt x="0" y="17"/>
                  </a:cubicBezTo>
                  <a:cubicBezTo>
                    <a:pt x="1" y="19"/>
                    <a:pt x="3" y="20"/>
                    <a:pt x="5" y="2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6" name="Freeform 67"/>
            <p:cNvSpPr>
              <a:spLocks/>
            </p:cNvSpPr>
            <p:nvPr/>
          </p:nvSpPr>
          <p:spPr bwMode="auto">
            <a:xfrm>
              <a:off x="2761" y="749"/>
              <a:ext cx="56" cy="54"/>
            </a:xfrm>
            <a:custGeom>
              <a:avLst/>
              <a:gdLst>
                <a:gd name="T0" fmla="*/ 1 w 29"/>
                <a:gd name="T1" fmla="*/ 11 h 28"/>
                <a:gd name="T2" fmla="*/ 1 w 29"/>
                <a:gd name="T3" fmla="*/ 18 h 28"/>
                <a:gd name="T4" fmla="*/ 8 w 29"/>
                <a:gd name="T5" fmla="*/ 26 h 28"/>
                <a:gd name="T6" fmla="*/ 15 w 29"/>
                <a:gd name="T7" fmla="*/ 25 h 28"/>
                <a:gd name="T8" fmla="*/ 19 w 29"/>
                <a:gd name="T9" fmla="*/ 27 h 28"/>
                <a:gd name="T10" fmla="*/ 27 w 29"/>
                <a:gd name="T11" fmla="*/ 27 h 28"/>
                <a:gd name="T12" fmla="*/ 29 w 29"/>
                <a:gd name="T13" fmla="*/ 25 h 28"/>
                <a:gd name="T14" fmla="*/ 28 w 29"/>
                <a:gd name="T15" fmla="*/ 13 h 28"/>
                <a:gd name="T16" fmla="*/ 19 w 29"/>
                <a:gd name="T17" fmla="*/ 5 h 28"/>
                <a:gd name="T18" fmla="*/ 8 w 29"/>
                <a:gd name="T19" fmla="*/ 1 h 28"/>
                <a:gd name="T20" fmla="*/ 4 w 29"/>
                <a:gd name="T21" fmla="*/ 2 h 28"/>
                <a:gd name="T22" fmla="*/ 1 w 29"/>
                <a:gd name="T23" fmla="*/ 7 h 28"/>
                <a:gd name="T24" fmla="*/ 1 w 29"/>
                <a:gd name="T25"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8">
                  <a:moveTo>
                    <a:pt x="1" y="11"/>
                  </a:moveTo>
                  <a:cubicBezTo>
                    <a:pt x="2" y="14"/>
                    <a:pt x="2" y="16"/>
                    <a:pt x="1" y="18"/>
                  </a:cubicBezTo>
                  <a:cubicBezTo>
                    <a:pt x="0" y="22"/>
                    <a:pt x="4" y="26"/>
                    <a:pt x="8" y="26"/>
                  </a:cubicBezTo>
                  <a:cubicBezTo>
                    <a:pt x="10" y="26"/>
                    <a:pt x="13" y="25"/>
                    <a:pt x="15" y="25"/>
                  </a:cubicBezTo>
                  <a:cubicBezTo>
                    <a:pt x="16" y="25"/>
                    <a:pt x="18" y="25"/>
                    <a:pt x="19" y="27"/>
                  </a:cubicBezTo>
                  <a:cubicBezTo>
                    <a:pt x="22" y="27"/>
                    <a:pt x="24" y="27"/>
                    <a:pt x="27" y="27"/>
                  </a:cubicBezTo>
                  <a:cubicBezTo>
                    <a:pt x="28" y="28"/>
                    <a:pt x="29" y="26"/>
                    <a:pt x="29" y="25"/>
                  </a:cubicBezTo>
                  <a:cubicBezTo>
                    <a:pt x="29" y="21"/>
                    <a:pt x="29" y="17"/>
                    <a:pt x="28" y="13"/>
                  </a:cubicBezTo>
                  <a:cubicBezTo>
                    <a:pt x="26" y="9"/>
                    <a:pt x="24" y="6"/>
                    <a:pt x="19" y="5"/>
                  </a:cubicBezTo>
                  <a:cubicBezTo>
                    <a:pt x="15" y="4"/>
                    <a:pt x="11" y="3"/>
                    <a:pt x="8" y="1"/>
                  </a:cubicBezTo>
                  <a:cubicBezTo>
                    <a:pt x="6" y="0"/>
                    <a:pt x="5" y="1"/>
                    <a:pt x="4" y="2"/>
                  </a:cubicBezTo>
                  <a:cubicBezTo>
                    <a:pt x="3" y="4"/>
                    <a:pt x="2" y="5"/>
                    <a:pt x="1" y="7"/>
                  </a:cubicBezTo>
                  <a:cubicBezTo>
                    <a:pt x="1" y="8"/>
                    <a:pt x="0" y="10"/>
                    <a:pt x="1" y="1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 name="Oval 68"/>
            <p:cNvSpPr>
              <a:spLocks noChangeArrowheads="1"/>
            </p:cNvSpPr>
            <p:nvPr/>
          </p:nvSpPr>
          <p:spPr bwMode="auto">
            <a:xfrm>
              <a:off x="2763" y="763"/>
              <a:ext cx="1" cy="1"/>
            </a:xfrm>
            <a:prstGeom prst="ellipse">
              <a:avLst/>
            </a:pr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8" name="Freeform 69"/>
            <p:cNvSpPr>
              <a:spLocks/>
            </p:cNvSpPr>
            <p:nvPr/>
          </p:nvSpPr>
          <p:spPr bwMode="auto">
            <a:xfrm>
              <a:off x="5314" y="2361"/>
              <a:ext cx="47" cy="74"/>
            </a:xfrm>
            <a:custGeom>
              <a:avLst/>
              <a:gdLst>
                <a:gd name="T0" fmla="*/ 8 w 24"/>
                <a:gd name="T1" fmla="*/ 2 h 38"/>
                <a:gd name="T2" fmla="*/ 5 w 24"/>
                <a:gd name="T3" fmla="*/ 1 h 38"/>
                <a:gd name="T4" fmla="*/ 3 w 24"/>
                <a:gd name="T5" fmla="*/ 2 h 38"/>
                <a:gd name="T6" fmla="*/ 4 w 24"/>
                <a:gd name="T7" fmla="*/ 5 h 38"/>
                <a:gd name="T8" fmla="*/ 1 w 24"/>
                <a:gd name="T9" fmla="*/ 17 h 38"/>
                <a:gd name="T10" fmla="*/ 4 w 24"/>
                <a:gd name="T11" fmla="*/ 35 h 38"/>
                <a:gd name="T12" fmla="*/ 10 w 24"/>
                <a:gd name="T13" fmla="*/ 38 h 38"/>
                <a:gd name="T14" fmla="*/ 21 w 24"/>
                <a:gd name="T15" fmla="*/ 22 h 38"/>
                <a:gd name="T16" fmla="*/ 8 w 24"/>
                <a:gd name="T1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8">
                  <a:moveTo>
                    <a:pt x="8" y="2"/>
                  </a:moveTo>
                  <a:cubicBezTo>
                    <a:pt x="7" y="1"/>
                    <a:pt x="6" y="1"/>
                    <a:pt x="5" y="1"/>
                  </a:cubicBezTo>
                  <a:cubicBezTo>
                    <a:pt x="4" y="0"/>
                    <a:pt x="3" y="1"/>
                    <a:pt x="3" y="2"/>
                  </a:cubicBezTo>
                  <a:cubicBezTo>
                    <a:pt x="3" y="3"/>
                    <a:pt x="4" y="4"/>
                    <a:pt x="4" y="5"/>
                  </a:cubicBezTo>
                  <a:cubicBezTo>
                    <a:pt x="1" y="9"/>
                    <a:pt x="2" y="14"/>
                    <a:pt x="1" y="17"/>
                  </a:cubicBezTo>
                  <a:cubicBezTo>
                    <a:pt x="0" y="24"/>
                    <a:pt x="2" y="29"/>
                    <a:pt x="4" y="35"/>
                  </a:cubicBezTo>
                  <a:cubicBezTo>
                    <a:pt x="5" y="37"/>
                    <a:pt x="8" y="38"/>
                    <a:pt x="10" y="38"/>
                  </a:cubicBezTo>
                  <a:cubicBezTo>
                    <a:pt x="18" y="37"/>
                    <a:pt x="24" y="30"/>
                    <a:pt x="21" y="22"/>
                  </a:cubicBezTo>
                  <a:cubicBezTo>
                    <a:pt x="18" y="14"/>
                    <a:pt x="13" y="8"/>
                    <a:pt x="8" y="2"/>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9" name="Freeform 70"/>
            <p:cNvSpPr>
              <a:spLocks/>
            </p:cNvSpPr>
            <p:nvPr/>
          </p:nvSpPr>
          <p:spPr bwMode="auto">
            <a:xfrm>
              <a:off x="2664" y="454"/>
              <a:ext cx="47" cy="60"/>
            </a:xfrm>
            <a:custGeom>
              <a:avLst/>
              <a:gdLst>
                <a:gd name="T0" fmla="*/ 1 w 24"/>
                <a:gd name="T1" fmla="*/ 27 h 31"/>
                <a:gd name="T2" fmla="*/ 4 w 24"/>
                <a:gd name="T3" fmla="*/ 30 h 31"/>
                <a:gd name="T4" fmla="*/ 16 w 24"/>
                <a:gd name="T5" fmla="*/ 31 h 31"/>
                <a:gd name="T6" fmla="*/ 19 w 24"/>
                <a:gd name="T7" fmla="*/ 29 h 31"/>
                <a:gd name="T8" fmla="*/ 21 w 24"/>
                <a:gd name="T9" fmla="*/ 23 h 31"/>
                <a:gd name="T10" fmla="*/ 22 w 24"/>
                <a:gd name="T11" fmla="*/ 23 h 31"/>
                <a:gd name="T12" fmla="*/ 22 w 24"/>
                <a:gd name="T13" fmla="*/ 23 h 31"/>
                <a:gd name="T14" fmla="*/ 21 w 24"/>
                <a:gd name="T15" fmla="*/ 23 h 31"/>
                <a:gd name="T16" fmla="*/ 22 w 24"/>
                <a:gd name="T17" fmla="*/ 15 h 31"/>
                <a:gd name="T18" fmla="*/ 16 w 24"/>
                <a:gd name="T19" fmla="*/ 5 h 31"/>
                <a:gd name="T20" fmla="*/ 14 w 24"/>
                <a:gd name="T21" fmla="*/ 2 h 31"/>
                <a:gd name="T22" fmla="*/ 9 w 24"/>
                <a:gd name="T23" fmla="*/ 2 h 31"/>
                <a:gd name="T24" fmla="*/ 2 w 24"/>
                <a:gd name="T25" fmla="*/ 16 h 31"/>
                <a:gd name="T26" fmla="*/ 0 w 24"/>
                <a:gd name="T27" fmla="*/ 22 h 31"/>
                <a:gd name="T28" fmla="*/ 1 w 24"/>
                <a:gd name="T29" fmla="*/ 2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1">
                  <a:moveTo>
                    <a:pt x="1" y="27"/>
                  </a:moveTo>
                  <a:cubicBezTo>
                    <a:pt x="1" y="29"/>
                    <a:pt x="2" y="30"/>
                    <a:pt x="4" y="30"/>
                  </a:cubicBezTo>
                  <a:cubicBezTo>
                    <a:pt x="8" y="31"/>
                    <a:pt x="12" y="31"/>
                    <a:pt x="16" y="31"/>
                  </a:cubicBezTo>
                  <a:cubicBezTo>
                    <a:pt x="17" y="31"/>
                    <a:pt x="18" y="30"/>
                    <a:pt x="19" y="29"/>
                  </a:cubicBezTo>
                  <a:cubicBezTo>
                    <a:pt x="20" y="27"/>
                    <a:pt x="20" y="25"/>
                    <a:pt x="21" y="23"/>
                  </a:cubicBezTo>
                  <a:cubicBezTo>
                    <a:pt x="21" y="23"/>
                    <a:pt x="22" y="23"/>
                    <a:pt x="22" y="23"/>
                  </a:cubicBezTo>
                  <a:cubicBezTo>
                    <a:pt x="22" y="23"/>
                    <a:pt x="22" y="23"/>
                    <a:pt x="22" y="23"/>
                  </a:cubicBezTo>
                  <a:cubicBezTo>
                    <a:pt x="21" y="23"/>
                    <a:pt x="21" y="23"/>
                    <a:pt x="21" y="23"/>
                  </a:cubicBezTo>
                  <a:cubicBezTo>
                    <a:pt x="23" y="20"/>
                    <a:pt x="24" y="18"/>
                    <a:pt x="22" y="15"/>
                  </a:cubicBezTo>
                  <a:cubicBezTo>
                    <a:pt x="19" y="12"/>
                    <a:pt x="18" y="9"/>
                    <a:pt x="16" y="5"/>
                  </a:cubicBezTo>
                  <a:cubicBezTo>
                    <a:pt x="16" y="4"/>
                    <a:pt x="15" y="3"/>
                    <a:pt x="14" y="2"/>
                  </a:cubicBezTo>
                  <a:cubicBezTo>
                    <a:pt x="14" y="1"/>
                    <a:pt x="10" y="0"/>
                    <a:pt x="9" y="2"/>
                  </a:cubicBezTo>
                  <a:cubicBezTo>
                    <a:pt x="5" y="6"/>
                    <a:pt x="2" y="10"/>
                    <a:pt x="2" y="16"/>
                  </a:cubicBezTo>
                  <a:cubicBezTo>
                    <a:pt x="2" y="18"/>
                    <a:pt x="1" y="20"/>
                    <a:pt x="0" y="22"/>
                  </a:cubicBezTo>
                  <a:cubicBezTo>
                    <a:pt x="0" y="24"/>
                    <a:pt x="1" y="26"/>
                    <a:pt x="1" y="27"/>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0" name="Freeform 71"/>
            <p:cNvSpPr>
              <a:spLocks/>
            </p:cNvSpPr>
            <p:nvPr/>
          </p:nvSpPr>
          <p:spPr bwMode="auto">
            <a:xfrm>
              <a:off x="4379" y="478"/>
              <a:ext cx="49" cy="58"/>
            </a:xfrm>
            <a:custGeom>
              <a:avLst/>
              <a:gdLst>
                <a:gd name="T0" fmla="*/ 4 w 25"/>
                <a:gd name="T1" fmla="*/ 13 h 30"/>
                <a:gd name="T2" fmla="*/ 0 w 25"/>
                <a:gd name="T3" fmla="*/ 18 h 30"/>
                <a:gd name="T4" fmla="*/ 2 w 25"/>
                <a:gd name="T5" fmla="*/ 21 h 30"/>
                <a:gd name="T6" fmla="*/ 2 w 25"/>
                <a:gd name="T7" fmla="*/ 24 h 30"/>
                <a:gd name="T8" fmla="*/ 6 w 25"/>
                <a:gd name="T9" fmla="*/ 29 h 30"/>
                <a:gd name="T10" fmla="*/ 10 w 25"/>
                <a:gd name="T11" fmla="*/ 30 h 30"/>
                <a:gd name="T12" fmla="*/ 14 w 25"/>
                <a:gd name="T13" fmla="*/ 28 h 30"/>
                <a:gd name="T14" fmla="*/ 16 w 25"/>
                <a:gd name="T15" fmla="*/ 23 h 30"/>
                <a:gd name="T16" fmla="*/ 18 w 25"/>
                <a:gd name="T17" fmla="*/ 19 h 30"/>
                <a:gd name="T18" fmla="*/ 24 w 25"/>
                <a:gd name="T19" fmla="*/ 11 h 30"/>
                <a:gd name="T20" fmla="*/ 24 w 25"/>
                <a:gd name="T21" fmla="*/ 6 h 30"/>
                <a:gd name="T22" fmla="*/ 19 w 25"/>
                <a:gd name="T23" fmla="*/ 0 h 30"/>
                <a:gd name="T24" fmla="*/ 17 w 25"/>
                <a:gd name="T25" fmla="*/ 0 h 30"/>
                <a:gd name="T26" fmla="*/ 13 w 25"/>
                <a:gd name="T27" fmla="*/ 5 h 30"/>
                <a:gd name="T28" fmla="*/ 8 w 25"/>
                <a:gd name="T29" fmla="*/ 11 h 30"/>
                <a:gd name="T30" fmla="*/ 9 w 25"/>
                <a:gd name="T31" fmla="*/ 11 h 30"/>
                <a:gd name="T32" fmla="*/ 8 w 25"/>
                <a:gd name="T33" fmla="*/ 11 h 30"/>
                <a:gd name="T34" fmla="*/ 8 w 25"/>
                <a:gd name="T35" fmla="*/ 11 h 30"/>
                <a:gd name="T36" fmla="*/ 4 w 25"/>
                <a:gd name="T37"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30">
                  <a:moveTo>
                    <a:pt x="4" y="13"/>
                  </a:moveTo>
                  <a:cubicBezTo>
                    <a:pt x="0" y="13"/>
                    <a:pt x="0" y="15"/>
                    <a:pt x="0" y="18"/>
                  </a:cubicBezTo>
                  <a:cubicBezTo>
                    <a:pt x="3" y="18"/>
                    <a:pt x="3" y="18"/>
                    <a:pt x="2" y="21"/>
                  </a:cubicBezTo>
                  <a:cubicBezTo>
                    <a:pt x="2" y="22"/>
                    <a:pt x="2" y="23"/>
                    <a:pt x="2" y="24"/>
                  </a:cubicBezTo>
                  <a:cubicBezTo>
                    <a:pt x="2" y="27"/>
                    <a:pt x="3" y="29"/>
                    <a:pt x="6" y="29"/>
                  </a:cubicBezTo>
                  <a:cubicBezTo>
                    <a:pt x="8" y="29"/>
                    <a:pt x="9" y="30"/>
                    <a:pt x="10" y="30"/>
                  </a:cubicBezTo>
                  <a:cubicBezTo>
                    <a:pt x="11" y="30"/>
                    <a:pt x="13" y="29"/>
                    <a:pt x="14" y="28"/>
                  </a:cubicBezTo>
                  <a:cubicBezTo>
                    <a:pt x="15" y="27"/>
                    <a:pt x="16" y="25"/>
                    <a:pt x="16" y="23"/>
                  </a:cubicBezTo>
                  <a:cubicBezTo>
                    <a:pt x="16" y="22"/>
                    <a:pt x="16" y="20"/>
                    <a:pt x="18" y="19"/>
                  </a:cubicBezTo>
                  <a:cubicBezTo>
                    <a:pt x="20" y="17"/>
                    <a:pt x="21" y="13"/>
                    <a:pt x="24" y="11"/>
                  </a:cubicBezTo>
                  <a:cubicBezTo>
                    <a:pt x="25" y="10"/>
                    <a:pt x="25" y="8"/>
                    <a:pt x="24" y="6"/>
                  </a:cubicBezTo>
                  <a:cubicBezTo>
                    <a:pt x="22" y="4"/>
                    <a:pt x="21" y="2"/>
                    <a:pt x="19" y="0"/>
                  </a:cubicBezTo>
                  <a:cubicBezTo>
                    <a:pt x="19" y="0"/>
                    <a:pt x="18" y="0"/>
                    <a:pt x="17" y="0"/>
                  </a:cubicBezTo>
                  <a:cubicBezTo>
                    <a:pt x="14" y="1"/>
                    <a:pt x="13" y="1"/>
                    <a:pt x="13" y="5"/>
                  </a:cubicBezTo>
                  <a:cubicBezTo>
                    <a:pt x="12" y="8"/>
                    <a:pt x="11" y="10"/>
                    <a:pt x="8" y="11"/>
                  </a:cubicBezTo>
                  <a:cubicBezTo>
                    <a:pt x="9" y="11"/>
                    <a:pt x="9" y="11"/>
                    <a:pt x="9" y="11"/>
                  </a:cubicBezTo>
                  <a:cubicBezTo>
                    <a:pt x="9" y="11"/>
                    <a:pt x="9" y="11"/>
                    <a:pt x="8" y="11"/>
                  </a:cubicBezTo>
                  <a:cubicBezTo>
                    <a:pt x="8" y="11"/>
                    <a:pt x="8" y="11"/>
                    <a:pt x="8" y="11"/>
                  </a:cubicBezTo>
                  <a:cubicBezTo>
                    <a:pt x="7" y="12"/>
                    <a:pt x="5" y="13"/>
                    <a:pt x="4" y="13"/>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1" name="Freeform 72"/>
            <p:cNvSpPr>
              <a:spLocks/>
            </p:cNvSpPr>
            <p:nvPr/>
          </p:nvSpPr>
          <p:spPr bwMode="auto">
            <a:xfrm>
              <a:off x="6026" y="2049"/>
              <a:ext cx="33" cy="74"/>
            </a:xfrm>
            <a:custGeom>
              <a:avLst/>
              <a:gdLst>
                <a:gd name="T0" fmla="*/ 12 w 17"/>
                <a:gd name="T1" fmla="*/ 0 h 38"/>
                <a:gd name="T2" fmla="*/ 10 w 17"/>
                <a:gd name="T3" fmla="*/ 1 h 38"/>
                <a:gd name="T4" fmla="*/ 5 w 17"/>
                <a:gd name="T5" fmla="*/ 5 h 38"/>
                <a:gd name="T6" fmla="*/ 2 w 17"/>
                <a:gd name="T7" fmla="*/ 12 h 38"/>
                <a:gd name="T8" fmla="*/ 0 w 17"/>
                <a:gd name="T9" fmla="*/ 21 h 38"/>
                <a:gd name="T10" fmla="*/ 5 w 17"/>
                <a:gd name="T11" fmla="*/ 34 h 38"/>
                <a:gd name="T12" fmla="*/ 8 w 17"/>
                <a:gd name="T13" fmla="*/ 37 h 38"/>
                <a:gd name="T14" fmla="*/ 10 w 17"/>
                <a:gd name="T15" fmla="*/ 36 h 38"/>
                <a:gd name="T16" fmla="*/ 12 w 17"/>
                <a:gd name="T17" fmla="*/ 31 h 38"/>
                <a:gd name="T18" fmla="*/ 15 w 17"/>
                <a:gd name="T19" fmla="*/ 17 h 38"/>
                <a:gd name="T20" fmla="*/ 16 w 17"/>
                <a:gd name="T21" fmla="*/ 6 h 38"/>
                <a:gd name="T22" fmla="*/ 12 w 17"/>
                <a:gd name="T2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38">
                  <a:moveTo>
                    <a:pt x="12" y="0"/>
                  </a:moveTo>
                  <a:cubicBezTo>
                    <a:pt x="11" y="0"/>
                    <a:pt x="10" y="0"/>
                    <a:pt x="10" y="1"/>
                  </a:cubicBezTo>
                  <a:cubicBezTo>
                    <a:pt x="8" y="2"/>
                    <a:pt x="6" y="4"/>
                    <a:pt x="5" y="5"/>
                  </a:cubicBezTo>
                  <a:cubicBezTo>
                    <a:pt x="4" y="8"/>
                    <a:pt x="3" y="10"/>
                    <a:pt x="2" y="12"/>
                  </a:cubicBezTo>
                  <a:cubicBezTo>
                    <a:pt x="0" y="15"/>
                    <a:pt x="0" y="18"/>
                    <a:pt x="0" y="21"/>
                  </a:cubicBezTo>
                  <a:cubicBezTo>
                    <a:pt x="0" y="26"/>
                    <a:pt x="1" y="31"/>
                    <a:pt x="5" y="34"/>
                  </a:cubicBezTo>
                  <a:cubicBezTo>
                    <a:pt x="7" y="35"/>
                    <a:pt x="7" y="36"/>
                    <a:pt x="8" y="37"/>
                  </a:cubicBezTo>
                  <a:cubicBezTo>
                    <a:pt x="9" y="38"/>
                    <a:pt x="10" y="37"/>
                    <a:pt x="10" y="36"/>
                  </a:cubicBezTo>
                  <a:cubicBezTo>
                    <a:pt x="11" y="35"/>
                    <a:pt x="11" y="33"/>
                    <a:pt x="12" y="31"/>
                  </a:cubicBezTo>
                  <a:cubicBezTo>
                    <a:pt x="14" y="27"/>
                    <a:pt x="15" y="22"/>
                    <a:pt x="15" y="17"/>
                  </a:cubicBezTo>
                  <a:cubicBezTo>
                    <a:pt x="15" y="14"/>
                    <a:pt x="16" y="10"/>
                    <a:pt x="16" y="6"/>
                  </a:cubicBezTo>
                  <a:cubicBezTo>
                    <a:pt x="17" y="4"/>
                    <a:pt x="15" y="1"/>
                    <a:pt x="12"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2" name="Freeform 73"/>
            <p:cNvSpPr>
              <a:spLocks/>
            </p:cNvSpPr>
            <p:nvPr/>
          </p:nvSpPr>
          <p:spPr bwMode="auto">
            <a:xfrm>
              <a:off x="4453" y="421"/>
              <a:ext cx="50" cy="68"/>
            </a:xfrm>
            <a:custGeom>
              <a:avLst/>
              <a:gdLst>
                <a:gd name="T0" fmla="*/ 5 w 26"/>
                <a:gd name="T1" fmla="*/ 25 h 35"/>
                <a:gd name="T2" fmla="*/ 7 w 26"/>
                <a:gd name="T3" fmla="*/ 27 h 35"/>
                <a:gd name="T4" fmla="*/ 7 w 26"/>
                <a:gd name="T5" fmla="*/ 26 h 35"/>
                <a:gd name="T6" fmla="*/ 7 w 26"/>
                <a:gd name="T7" fmla="*/ 27 h 35"/>
                <a:gd name="T8" fmla="*/ 7 w 26"/>
                <a:gd name="T9" fmla="*/ 27 h 35"/>
                <a:gd name="T10" fmla="*/ 7 w 26"/>
                <a:gd name="T11" fmla="*/ 27 h 35"/>
                <a:gd name="T12" fmla="*/ 3 w 26"/>
                <a:gd name="T13" fmla="*/ 28 h 35"/>
                <a:gd name="T14" fmla="*/ 2 w 26"/>
                <a:gd name="T15" fmla="*/ 30 h 35"/>
                <a:gd name="T16" fmla="*/ 3 w 26"/>
                <a:gd name="T17" fmla="*/ 31 h 35"/>
                <a:gd name="T18" fmla="*/ 12 w 26"/>
                <a:gd name="T19" fmla="*/ 34 h 35"/>
                <a:gd name="T20" fmla="*/ 16 w 26"/>
                <a:gd name="T21" fmla="*/ 34 h 35"/>
                <a:gd name="T22" fmla="*/ 18 w 26"/>
                <a:gd name="T23" fmla="*/ 33 h 35"/>
                <a:gd name="T24" fmla="*/ 24 w 26"/>
                <a:gd name="T25" fmla="*/ 26 h 35"/>
                <a:gd name="T26" fmla="*/ 24 w 26"/>
                <a:gd name="T27" fmla="*/ 21 h 35"/>
                <a:gd name="T28" fmla="*/ 23 w 26"/>
                <a:gd name="T29" fmla="*/ 20 h 35"/>
                <a:gd name="T30" fmla="*/ 23 w 26"/>
                <a:gd name="T31" fmla="*/ 20 h 35"/>
                <a:gd name="T32" fmla="*/ 23 w 26"/>
                <a:gd name="T33" fmla="*/ 20 h 35"/>
                <a:gd name="T34" fmla="*/ 23 w 26"/>
                <a:gd name="T35" fmla="*/ 20 h 35"/>
                <a:gd name="T36" fmla="*/ 21 w 26"/>
                <a:gd name="T37" fmla="*/ 20 h 35"/>
                <a:gd name="T38" fmla="*/ 21 w 26"/>
                <a:gd name="T39" fmla="*/ 20 h 35"/>
                <a:gd name="T40" fmla="*/ 21 w 26"/>
                <a:gd name="T41" fmla="*/ 20 h 35"/>
                <a:gd name="T42" fmla="*/ 21 w 26"/>
                <a:gd name="T43" fmla="*/ 20 h 35"/>
                <a:gd name="T44" fmla="*/ 17 w 26"/>
                <a:gd name="T45" fmla="*/ 18 h 35"/>
                <a:gd name="T46" fmla="*/ 16 w 26"/>
                <a:gd name="T47" fmla="*/ 17 h 35"/>
                <a:gd name="T48" fmla="*/ 15 w 26"/>
                <a:gd name="T49" fmla="*/ 4 h 35"/>
                <a:gd name="T50" fmla="*/ 14 w 26"/>
                <a:gd name="T51" fmla="*/ 2 h 35"/>
                <a:gd name="T52" fmla="*/ 7 w 26"/>
                <a:gd name="T53" fmla="*/ 5 h 35"/>
                <a:gd name="T54" fmla="*/ 5 w 26"/>
                <a:gd name="T55" fmla="*/ 15 h 35"/>
                <a:gd name="T56" fmla="*/ 6 w 26"/>
                <a:gd name="T57" fmla="*/ 18 h 35"/>
                <a:gd name="T58" fmla="*/ 7 w 26"/>
                <a:gd name="T59" fmla="*/ 19 h 35"/>
                <a:gd name="T60" fmla="*/ 5 w 26"/>
                <a:gd name="T61" fmla="*/ 20 h 35"/>
                <a:gd name="T62" fmla="*/ 1 w 26"/>
                <a:gd name="T63" fmla="*/ 22 h 35"/>
                <a:gd name="T64" fmla="*/ 5 w 26"/>
                <a:gd name="T65"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35">
                  <a:moveTo>
                    <a:pt x="5" y="25"/>
                  </a:moveTo>
                  <a:cubicBezTo>
                    <a:pt x="6" y="26"/>
                    <a:pt x="6" y="26"/>
                    <a:pt x="7" y="27"/>
                  </a:cubicBezTo>
                  <a:cubicBezTo>
                    <a:pt x="7" y="27"/>
                    <a:pt x="7" y="26"/>
                    <a:pt x="7" y="26"/>
                  </a:cubicBezTo>
                  <a:cubicBezTo>
                    <a:pt x="7" y="27"/>
                    <a:pt x="7" y="27"/>
                    <a:pt x="7" y="27"/>
                  </a:cubicBezTo>
                  <a:cubicBezTo>
                    <a:pt x="7" y="27"/>
                    <a:pt x="7" y="27"/>
                    <a:pt x="7" y="27"/>
                  </a:cubicBezTo>
                  <a:cubicBezTo>
                    <a:pt x="7" y="27"/>
                    <a:pt x="7" y="27"/>
                    <a:pt x="7" y="27"/>
                  </a:cubicBezTo>
                  <a:cubicBezTo>
                    <a:pt x="5" y="27"/>
                    <a:pt x="4" y="27"/>
                    <a:pt x="3" y="28"/>
                  </a:cubicBezTo>
                  <a:cubicBezTo>
                    <a:pt x="2" y="28"/>
                    <a:pt x="2" y="29"/>
                    <a:pt x="2" y="30"/>
                  </a:cubicBezTo>
                  <a:cubicBezTo>
                    <a:pt x="2" y="30"/>
                    <a:pt x="2" y="31"/>
                    <a:pt x="3" y="31"/>
                  </a:cubicBezTo>
                  <a:cubicBezTo>
                    <a:pt x="6" y="33"/>
                    <a:pt x="9" y="32"/>
                    <a:pt x="12" y="34"/>
                  </a:cubicBezTo>
                  <a:cubicBezTo>
                    <a:pt x="13" y="35"/>
                    <a:pt x="15" y="34"/>
                    <a:pt x="16" y="34"/>
                  </a:cubicBezTo>
                  <a:cubicBezTo>
                    <a:pt x="16" y="34"/>
                    <a:pt x="17" y="33"/>
                    <a:pt x="18" y="33"/>
                  </a:cubicBezTo>
                  <a:cubicBezTo>
                    <a:pt x="18" y="29"/>
                    <a:pt x="21" y="28"/>
                    <a:pt x="24" y="26"/>
                  </a:cubicBezTo>
                  <a:cubicBezTo>
                    <a:pt x="26" y="24"/>
                    <a:pt x="26" y="23"/>
                    <a:pt x="24" y="21"/>
                  </a:cubicBezTo>
                  <a:cubicBezTo>
                    <a:pt x="24" y="21"/>
                    <a:pt x="23" y="20"/>
                    <a:pt x="23" y="20"/>
                  </a:cubicBezTo>
                  <a:cubicBezTo>
                    <a:pt x="23" y="20"/>
                    <a:pt x="23" y="20"/>
                    <a:pt x="23" y="20"/>
                  </a:cubicBezTo>
                  <a:cubicBezTo>
                    <a:pt x="23" y="20"/>
                    <a:pt x="23" y="20"/>
                    <a:pt x="23" y="20"/>
                  </a:cubicBezTo>
                  <a:cubicBezTo>
                    <a:pt x="23" y="20"/>
                    <a:pt x="23" y="20"/>
                    <a:pt x="23" y="20"/>
                  </a:cubicBezTo>
                  <a:cubicBezTo>
                    <a:pt x="22" y="21"/>
                    <a:pt x="22" y="21"/>
                    <a:pt x="21" y="20"/>
                  </a:cubicBezTo>
                  <a:cubicBezTo>
                    <a:pt x="21" y="20"/>
                    <a:pt x="21" y="20"/>
                    <a:pt x="21" y="20"/>
                  </a:cubicBezTo>
                  <a:cubicBezTo>
                    <a:pt x="21" y="20"/>
                    <a:pt x="21" y="20"/>
                    <a:pt x="21" y="20"/>
                  </a:cubicBezTo>
                  <a:cubicBezTo>
                    <a:pt x="21" y="20"/>
                    <a:pt x="21" y="20"/>
                    <a:pt x="21" y="20"/>
                  </a:cubicBezTo>
                  <a:cubicBezTo>
                    <a:pt x="19" y="20"/>
                    <a:pt x="18" y="19"/>
                    <a:pt x="17" y="18"/>
                  </a:cubicBezTo>
                  <a:cubicBezTo>
                    <a:pt x="16" y="18"/>
                    <a:pt x="15" y="17"/>
                    <a:pt x="16" y="17"/>
                  </a:cubicBezTo>
                  <a:cubicBezTo>
                    <a:pt x="17" y="12"/>
                    <a:pt x="13" y="8"/>
                    <a:pt x="15" y="4"/>
                  </a:cubicBezTo>
                  <a:cubicBezTo>
                    <a:pt x="15" y="3"/>
                    <a:pt x="14" y="2"/>
                    <a:pt x="14" y="2"/>
                  </a:cubicBezTo>
                  <a:cubicBezTo>
                    <a:pt x="11" y="0"/>
                    <a:pt x="7" y="1"/>
                    <a:pt x="7" y="5"/>
                  </a:cubicBezTo>
                  <a:cubicBezTo>
                    <a:pt x="7" y="8"/>
                    <a:pt x="7" y="12"/>
                    <a:pt x="5" y="15"/>
                  </a:cubicBezTo>
                  <a:cubicBezTo>
                    <a:pt x="4" y="16"/>
                    <a:pt x="5" y="17"/>
                    <a:pt x="6" y="18"/>
                  </a:cubicBezTo>
                  <a:cubicBezTo>
                    <a:pt x="6" y="18"/>
                    <a:pt x="6" y="18"/>
                    <a:pt x="7" y="19"/>
                  </a:cubicBezTo>
                  <a:cubicBezTo>
                    <a:pt x="7" y="19"/>
                    <a:pt x="6" y="20"/>
                    <a:pt x="5" y="20"/>
                  </a:cubicBezTo>
                  <a:cubicBezTo>
                    <a:pt x="3" y="20"/>
                    <a:pt x="1" y="20"/>
                    <a:pt x="1" y="22"/>
                  </a:cubicBezTo>
                  <a:cubicBezTo>
                    <a:pt x="0" y="25"/>
                    <a:pt x="3" y="25"/>
                    <a:pt x="5" y="25"/>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3" name="Freeform 74"/>
            <p:cNvSpPr>
              <a:spLocks/>
            </p:cNvSpPr>
            <p:nvPr/>
          </p:nvSpPr>
          <p:spPr bwMode="auto">
            <a:xfrm>
              <a:off x="2588" y="623"/>
              <a:ext cx="45" cy="49"/>
            </a:xfrm>
            <a:custGeom>
              <a:avLst/>
              <a:gdLst>
                <a:gd name="T0" fmla="*/ 3 w 23"/>
                <a:gd name="T1" fmla="*/ 9 h 25"/>
                <a:gd name="T2" fmla="*/ 3 w 23"/>
                <a:gd name="T3" fmla="*/ 16 h 25"/>
                <a:gd name="T4" fmla="*/ 11 w 23"/>
                <a:gd name="T5" fmla="*/ 23 h 25"/>
                <a:gd name="T6" fmla="*/ 13 w 23"/>
                <a:gd name="T7" fmla="*/ 24 h 25"/>
                <a:gd name="T8" fmla="*/ 19 w 23"/>
                <a:gd name="T9" fmla="*/ 22 h 25"/>
                <a:gd name="T10" fmla="*/ 22 w 23"/>
                <a:gd name="T11" fmla="*/ 14 h 25"/>
                <a:gd name="T12" fmla="*/ 23 w 23"/>
                <a:gd name="T13" fmla="*/ 10 h 25"/>
                <a:gd name="T14" fmla="*/ 19 w 23"/>
                <a:gd name="T15" fmla="*/ 2 h 25"/>
                <a:gd name="T16" fmla="*/ 14 w 23"/>
                <a:gd name="T17" fmla="*/ 1 h 25"/>
                <a:gd name="T18" fmla="*/ 10 w 23"/>
                <a:gd name="T19" fmla="*/ 1 h 25"/>
                <a:gd name="T20" fmla="*/ 3 w 23"/>
                <a:gd name="T21"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5">
                  <a:moveTo>
                    <a:pt x="3" y="9"/>
                  </a:moveTo>
                  <a:cubicBezTo>
                    <a:pt x="1" y="11"/>
                    <a:pt x="0" y="14"/>
                    <a:pt x="3" y="16"/>
                  </a:cubicBezTo>
                  <a:cubicBezTo>
                    <a:pt x="5" y="19"/>
                    <a:pt x="8" y="21"/>
                    <a:pt x="11" y="23"/>
                  </a:cubicBezTo>
                  <a:cubicBezTo>
                    <a:pt x="12" y="24"/>
                    <a:pt x="12" y="24"/>
                    <a:pt x="13" y="24"/>
                  </a:cubicBezTo>
                  <a:cubicBezTo>
                    <a:pt x="15" y="25"/>
                    <a:pt x="18" y="24"/>
                    <a:pt x="19" y="22"/>
                  </a:cubicBezTo>
                  <a:cubicBezTo>
                    <a:pt x="20" y="19"/>
                    <a:pt x="21" y="17"/>
                    <a:pt x="22" y="14"/>
                  </a:cubicBezTo>
                  <a:cubicBezTo>
                    <a:pt x="22" y="13"/>
                    <a:pt x="22" y="11"/>
                    <a:pt x="23" y="10"/>
                  </a:cubicBezTo>
                  <a:cubicBezTo>
                    <a:pt x="23" y="7"/>
                    <a:pt x="21" y="4"/>
                    <a:pt x="19" y="2"/>
                  </a:cubicBezTo>
                  <a:cubicBezTo>
                    <a:pt x="18" y="0"/>
                    <a:pt x="16" y="0"/>
                    <a:pt x="14" y="1"/>
                  </a:cubicBezTo>
                  <a:cubicBezTo>
                    <a:pt x="13" y="1"/>
                    <a:pt x="12" y="1"/>
                    <a:pt x="10" y="1"/>
                  </a:cubicBezTo>
                  <a:cubicBezTo>
                    <a:pt x="8" y="4"/>
                    <a:pt x="5" y="7"/>
                    <a:pt x="3" y="9"/>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 name="Freeform 75"/>
            <p:cNvSpPr>
              <a:spLocks/>
            </p:cNvSpPr>
            <p:nvPr/>
          </p:nvSpPr>
          <p:spPr bwMode="auto">
            <a:xfrm>
              <a:off x="2608" y="623"/>
              <a:ext cx="2" cy="2"/>
            </a:xfrm>
            <a:custGeom>
              <a:avLst/>
              <a:gdLst>
                <a:gd name="T0" fmla="*/ 0 w 1"/>
                <a:gd name="T1" fmla="*/ 1 h 1"/>
                <a:gd name="T2" fmla="*/ 1 w 1"/>
                <a:gd name="T3" fmla="*/ 0 h 1"/>
                <a:gd name="T4" fmla="*/ 0 w 1"/>
                <a:gd name="T5" fmla="*/ 1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0"/>
                    <a:pt x="1" y="0"/>
                  </a:cubicBezTo>
                  <a:cubicBezTo>
                    <a:pt x="1" y="0"/>
                    <a:pt x="0" y="0"/>
                    <a:pt x="0" y="1"/>
                  </a:cubicBezTo>
                  <a:cubicBezTo>
                    <a:pt x="0" y="1"/>
                    <a:pt x="0" y="1"/>
                    <a:pt x="0" y="1"/>
                  </a:cubicBezTo>
                  <a:cubicBezTo>
                    <a:pt x="0" y="1"/>
                    <a:pt x="0" y="1"/>
                    <a:pt x="0" y="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5" name="Freeform 76"/>
            <p:cNvSpPr>
              <a:spLocks/>
            </p:cNvSpPr>
            <p:nvPr/>
          </p:nvSpPr>
          <p:spPr bwMode="auto">
            <a:xfrm>
              <a:off x="5737" y="410"/>
              <a:ext cx="66" cy="29"/>
            </a:xfrm>
            <a:custGeom>
              <a:avLst/>
              <a:gdLst>
                <a:gd name="T0" fmla="*/ 6 w 34"/>
                <a:gd name="T1" fmla="*/ 11 h 15"/>
                <a:gd name="T2" fmla="*/ 23 w 34"/>
                <a:gd name="T3" fmla="*/ 15 h 15"/>
                <a:gd name="T4" fmla="*/ 27 w 34"/>
                <a:gd name="T5" fmla="*/ 14 h 15"/>
                <a:gd name="T6" fmla="*/ 34 w 34"/>
                <a:gd name="T7" fmla="*/ 9 h 15"/>
                <a:gd name="T8" fmla="*/ 34 w 34"/>
                <a:gd name="T9" fmla="*/ 5 h 15"/>
                <a:gd name="T10" fmla="*/ 25 w 34"/>
                <a:gd name="T11" fmla="*/ 0 h 15"/>
                <a:gd name="T12" fmla="*/ 18 w 34"/>
                <a:gd name="T13" fmla="*/ 2 h 15"/>
                <a:gd name="T14" fmla="*/ 9 w 34"/>
                <a:gd name="T15" fmla="*/ 1 h 15"/>
                <a:gd name="T16" fmla="*/ 7 w 34"/>
                <a:gd name="T17" fmla="*/ 2 h 15"/>
                <a:gd name="T18" fmla="*/ 1 w 34"/>
                <a:gd name="T19" fmla="*/ 3 h 15"/>
                <a:gd name="T20" fmla="*/ 0 w 34"/>
                <a:gd name="T21" fmla="*/ 5 h 15"/>
                <a:gd name="T22" fmla="*/ 6 w 34"/>
                <a:gd name="T23"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15">
                  <a:moveTo>
                    <a:pt x="6" y="11"/>
                  </a:moveTo>
                  <a:cubicBezTo>
                    <a:pt x="11" y="13"/>
                    <a:pt x="17" y="14"/>
                    <a:pt x="23" y="15"/>
                  </a:cubicBezTo>
                  <a:cubicBezTo>
                    <a:pt x="24" y="15"/>
                    <a:pt x="26" y="15"/>
                    <a:pt x="27" y="14"/>
                  </a:cubicBezTo>
                  <a:cubicBezTo>
                    <a:pt x="30" y="13"/>
                    <a:pt x="33" y="12"/>
                    <a:pt x="34" y="9"/>
                  </a:cubicBezTo>
                  <a:cubicBezTo>
                    <a:pt x="34" y="8"/>
                    <a:pt x="34" y="6"/>
                    <a:pt x="34" y="5"/>
                  </a:cubicBezTo>
                  <a:cubicBezTo>
                    <a:pt x="32" y="2"/>
                    <a:pt x="29" y="0"/>
                    <a:pt x="25" y="0"/>
                  </a:cubicBezTo>
                  <a:cubicBezTo>
                    <a:pt x="23" y="0"/>
                    <a:pt x="20" y="2"/>
                    <a:pt x="18" y="2"/>
                  </a:cubicBezTo>
                  <a:cubicBezTo>
                    <a:pt x="15" y="2"/>
                    <a:pt x="12" y="2"/>
                    <a:pt x="9" y="1"/>
                  </a:cubicBezTo>
                  <a:cubicBezTo>
                    <a:pt x="8" y="1"/>
                    <a:pt x="7" y="2"/>
                    <a:pt x="7" y="2"/>
                  </a:cubicBezTo>
                  <a:cubicBezTo>
                    <a:pt x="5" y="3"/>
                    <a:pt x="3" y="3"/>
                    <a:pt x="1" y="3"/>
                  </a:cubicBezTo>
                  <a:cubicBezTo>
                    <a:pt x="0" y="3"/>
                    <a:pt x="0" y="4"/>
                    <a:pt x="0" y="5"/>
                  </a:cubicBezTo>
                  <a:cubicBezTo>
                    <a:pt x="2" y="8"/>
                    <a:pt x="3" y="10"/>
                    <a:pt x="6" y="1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6" name="Freeform 77"/>
            <p:cNvSpPr>
              <a:spLocks/>
            </p:cNvSpPr>
            <p:nvPr/>
          </p:nvSpPr>
          <p:spPr bwMode="auto">
            <a:xfrm>
              <a:off x="6575" y="2619"/>
              <a:ext cx="78" cy="43"/>
            </a:xfrm>
            <a:custGeom>
              <a:avLst/>
              <a:gdLst>
                <a:gd name="T0" fmla="*/ 36 w 40"/>
                <a:gd name="T1" fmla="*/ 1 h 22"/>
                <a:gd name="T2" fmla="*/ 30 w 40"/>
                <a:gd name="T3" fmla="*/ 4 h 22"/>
                <a:gd name="T4" fmla="*/ 23 w 40"/>
                <a:gd name="T5" fmla="*/ 12 h 22"/>
                <a:gd name="T6" fmla="*/ 17 w 40"/>
                <a:gd name="T7" fmla="*/ 10 h 22"/>
                <a:gd name="T8" fmla="*/ 17 w 40"/>
                <a:gd name="T9" fmla="*/ 10 h 22"/>
                <a:gd name="T10" fmla="*/ 17 w 40"/>
                <a:gd name="T11" fmla="*/ 10 h 22"/>
                <a:gd name="T12" fmla="*/ 17 w 40"/>
                <a:gd name="T13" fmla="*/ 10 h 22"/>
                <a:gd name="T14" fmla="*/ 6 w 40"/>
                <a:gd name="T15" fmla="*/ 12 h 22"/>
                <a:gd name="T16" fmla="*/ 4 w 40"/>
                <a:gd name="T17" fmla="*/ 12 h 22"/>
                <a:gd name="T18" fmla="*/ 1 w 40"/>
                <a:gd name="T19" fmla="*/ 12 h 22"/>
                <a:gd name="T20" fmla="*/ 0 w 40"/>
                <a:gd name="T21" fmla="*/ 14 h 22"/>
                <a:gd name="T22" fmla="*/ 0 w 40"/>
                <a:gd name="T23" fmla="*/ 16 h 22"/>
                <a:gd name="T24" fmla="*/ 24 w 40"/>
                <a:gd name="T25" fmla="*/ 21 h 22"/>
                <a:gd name="T26" fmla="*/ 26 w 40"/>
                <a:gd name="T27" fmla="*/ 20 h 22"/>
                <a:gd name="T28" fmla="*/ 35 w 40"/>
                <a:gd name="T29" fmla="*/ 13 h 22"/>
                <a:gd name="T30" fmla="*/ 36 w 40"/>
                <a:gd name="T31" fmla="*/ 11 h 22"/>
                <a:gd name="T32" fmla="*/ 39 w 40"/>
                <a:gd name="T33" fmla="*/ 6 h 22"/>
                <a:gd name="T34" fmla="*/ 36 w 40"/>
                <a:gd name="T35"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22">
                  <a:moveTo>
                    <a:pt x="36" y="1"/>
                  </a:moveTo>
                  <a:cubicBezTo>
                    <a:pt x="33" y="0"/>
                    <a:pt x="31" y="1"/>
                    <a:pt x="30" y="4"/>
                  </a:cubicBezTo>
                  <a:cubicBezTo>
                    <a:pt x="29" y="8"/>
                    <a:pt x="26" y="10"/>
                    <a:pt x="23" y="12"/>
                  </a:cubicBezTo>
                  <a:cubicBezTo>
                    <a:pt x="21" y="12"/>
                    <a:pt x="18" y="12"/>
                    <a:pt x="17" y="10"/>
                  </a:cubicBezTo>
                  <a:cubicBezTo>
                    <a:pt x="17" y="10"/>
                    <a:pt x="17" y="10"/>
                    <a:pt x="17" y="10"/>
                  </a:cubicBezTo>
                  <a:cubicBezTo>
                    <a:pt x="17" y="10"/>
                    <a:pt x="17" y="10"/>
                    <a:pt x="17" y="10"/>
                  </a:cubicBezTo>
                  <a:cubicBezTo>
                    <a:pt x="17" y="10"/>
                    <a:pt x="17" y="10"/>
                    <a:pt x="17" y="10"/>
                  </a:cubicBezTo>
                  <a:cubicBezTo>
                    <a:pt x="13" y="11"/>
                    <a:pt x="10" y="12"/>
                    <a:pt x="6" y="12"/>
                  </a:cubicBezTo>
                  <a:cubicBezTo>
                    <a:pt x="5" y="12"/>
                    <a:pt x="4" y="12"/>
                    <a:pt x="4" y="12"/>
                  </a:cubicBezTo>
                  <a:cubicBezTo>
                    <a:pt x="3" y="12"/>
                    <a:pt x="2" y="12"/>
                    <a:pt x="1" y="12"/>
                  </a:cubicBezTo>
                  <a:cubicBezTo>
                    <a:pt x="1" y="13"/>
                    <a:pt x="0" y="13"/>
                    <a:pt x="0" y="14"/>
                  </a:cubicBezTo>
                  <a:cubicBezTo>
                    <a:pt x="0" y="14"/>
                    <a:pt x="0" y="15"/>
                    <a:pt x="0" y="16"/>
                  </a:cubicBezTo>
                  <a:cubicBezTo>
                    <a:pt x="7" y="21"/>
                    <a:pt x="15" y="22"/>
                    <a:pt x="24" y="21"/>
                  </a:cubicBezTo>
                  <a:cubicBezTo>
                    <a:pt x="24" y="20"/>
                    <a:pt x="25" y="20"/>
                    <a:pt x="26" y="20"/>
                  </a:cubicBezTo>
                  <a:cubicBezTo>
                    <a:pt x="29" y="18"/>
                    <a:pt x="31" y="15"/>
                    <a:pt x="35" y="13"/>
                  </a:cubicBezTo>
                  <a:cubicBezTo>
                    <a:pt x="35" y="13"/>
                    <a:pt x="36" y="12"/>
                    <a:pt x="36" y="11"/>
                  </a:cubicBezTo>
                  <a:cubicBezTo>
                    <a:pt x="36" y="9"/>
                    <a:pt x="38" y="8"/>
                    <a:pt x="39" y="6"/>
                  </a:cubicBezTo>
                  <a:cubicBezTo>
                    <a:pt x="40" y="4"/>
                    <a:pt x="39" y="1"/>
                    <a:pt x="36" y="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7" name="Freeform 78"/>
            <p:cNvSpPr>
              <a:spLocks/>
            </p:cNvSpPr>
            <p:nvPr/>
          </p:nvSpPr>
          <p:spPr bwMode="auto">
            <a:xfrm>
              <a:off x="2488" y="410"/>
              <a:ext cx="52" cy="35"/>
            </a:xfrm>
            <a:custGeom>
              <a:avLst/>
              <a:gdLst>
                <a:gd name="T0" fmla="*/ 1 w 27"/>
                <a:gd name="T1" fmla="*/ 7 h 18"/>
                <a:gd name="T2" fmla="*/ 8 w 27"/>
                <a:gd name="T3" fmla="*/ 12 h 18"/>
                <a:gd name="T4" fmla="*/ 15 w 27"/>
                <a:gd name="T5" fmla="*/ 16 h 18"/>
                <a:gd name="T6" fmla="*/ 26 w 27"/>
                <a:gd name="T7" fmla="*/ 11 h 18"/>
                <a:gd name="T8" fmla="*/ 27 w 27"/>
                <a:gd name="T9" fmla="*/ 7 h 18"/>
                <a:gd name="T10" fmla="*/ 27 w 27"/>
                <a:gd name="T11" fmla="*/ 6 h 18"/>
                <a:gd name="T12" fmla="*/ 21 w 27"/>
                <a:gd name="T13" fmla="*/ 0 h 18"/>
                <a:gd name="T14" fmla="*/ 11 w 27"/>
                <a:gd name="T15" fmla="*/ 1 h 18"/>
                <a:gd name="T16" fmla="*/ 4 w 27"/>
                <a:gd name="T17" fmla="*/ 2 h 18"/>
                <a:gd name="T18" fmla="*/ 1 w 27"/>
                <a:gd name="T19" fmla="*/ 4 h 18"/>
                <a:gd name="T20" fmla="*/ 0 w 27"/>
                <a:gd name="T21" fmla="*/ 6 h 18"/>
                <a:gd name="T22" fmla="*/ 1 w 27"/>
                <a:gd name="T23"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18">
                  <a:moveTo>
                    <a:pt x="1" y="7"/>
                  </a:moveTo>
                  <a:cubicBezTo>
                    <a:pt x="4" y="8"/>
                    <a:pt x="7" y="9"/>
                    <a:pt x="8" y="12"/>
                  </a:cubicBezTo>
                  <a:cubicBezTo>
                    <a:pt x="11" y="12"/>
                    <a:pt x="13" y="14"/>
                    <a:pt x="15" y="16"/>
                  </a:cubicBezTo>
                  <a:cubicBezTo>
                    <a:pt x="20" y="18"/>
                    <a:pt x="25" y="16"/>
                    <a:pt x="26" y="11"/>
                  </a:cubicBezTo>
                  <a:cubicBezTo>
                    <a:pt x="26" y="10"/>
                    <a:pt x="26" y="8"/>
                    <a:pt x="27" y="7"/>
                  </a:cubicBezTo>
                  <a:cubicBezTo>
                    <a:pt x="27" y="6"/>
                    <a:pt x="27" y="6"/>
                    <a:pt x="27" y="6"/>
                  </a:cubicBezTo>
                  <a:cubicBezTo>
                    <a:pt x="27" y="2"/>
                    <a:pt x="25" y="0"/>
                    <a:pt x="21" y="0"/>
                  </a:cubicBezTo>
                  <a:cubicBezTo>
                    <a:pt x="18" y="1"/>
                    <a:pt x="15" y="2"/>
                    <a:pt x="11" y="1"/>
                  </a:cubicBezTo>
                  <a:cubicBezTo>
                    <a:pt x="9" y="1"/>
                    <a:pt x="6" y="2"/>
                    <a:pt x="4" y="2"/>
                  </a:cubicBezTo>
                  <a:cubicBezTo>
                    <a:pt x="3" y="2"/>
                    <a:pt x="2" y="3"/>
                    <a:pt x="1" y="4"/>
                  </a:cubicBezTo>
                  <a:cubicBezTo>
                    <a:pt x="0" y="4"/>
                    <a:pt x="0" y="5"/>
                    <a:pt x="0" y="6"/>
                  </a:cubicBezTo>
                  <a:cubicBezTo>
                    <a:pt x="0" y="6"/>
                    <a:pt x="1" y="7"/>
                    <a:pt x="1" y="7"/>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8" name="Freeform 79"/>
            <p:cNvSpPr>
              <a:spLocks/>
            </p:cNvSpPr>
            <p:nvPr/>
          </p:nvSpPr>
          <p:spPr bwMode="auto">
            <a:xfrm>
              <a:off x="5722" y="516"/>
              <a:ext cx="52" cy="33"/>
            </a:xfrm>
            <a:custGeom>
              <a:avLst/>
              <a:gdLst>
                <a:gd name="T0" fmla="*/ 0 w 27"/>
                <a:gd name="T1" fmla="*/ 17 h 17"/>
                <a:gd name="T2" fmla="*/ 1 w 27"/>
                <a:gd name="T3" fmla="*/ 17 h 17"/>
                <a:gd name="T4" fmla="*/ 12 w 27"/>
                <a:gd name="T5" fmla="*/ 14 h 17"/>
                <a:gd name="T6" fmla="*/ 24 w 27"/>
                <a:gd name="T7" fmla="*/ 13 h 17"/>
                <a:gd name="T8" fmla="*/ 26 w 27"/>
                <a:gd name="T9" fmla="*/ 9 h 17"/>
                <a:gd name="T10" fmla="*/ 18 w 27"/>
                <a:gd name="T11" fmla="*/ 2 h 17"/>
                <a:gd name="T12" fmla="*/ 12 w 27"/>
                <a:gd name="T13" fmla="*/ 0 h 17"/>
                <a:gd name="T14" fmla="*/ 7 w 27"/>
                <a:gd name="T15" fmla="*/ 0 h 17"/>
                <a:gd name="T16" fmla="*/ 2 w 27"/>
                <a:gd name="T17" fmla="*/ 3 h 17"/>
                <a:gd name="T18" fmla="*/ 1 w 27"/>
                <a:gd name="T19" fmla="*/ 12 h 17"/>
                <a:gd name="T20" fmla="*/ 0 w 27"/>
                <a:gd name="T21" fmla="*/ 16 h 17"/>
                <a:gd name="T22" fmla="*/ 0 w 27"/>
                <a:gd name="T2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17">
                  <a:moveTo>
                    <a:pt x="0" y="17"/>
                  </a:moveTo>
                  <a:cubicBezTo>
                    <a:pt x="1" y="17"/>
                    <a:pt x="1" y="17"/>
                    <a:pt x="1" y="17"/>
                  </a:cubicBezTo>
                  <a:cubicBezTo>
                    <a:pt x="5" y="15"/>
                    <a:pt x="8" y="14"/>
                    <a:pt x="12" y="14"/>
                  </a:cubicBezTo>
                  <a:cubicBezTo>
                    <a:pt x="16" y="14"/>
                    <a:pt x="20" y="14"/>
                    <a:pt x="24" y="13"/>
                  </a:cubicBezTo>
                  <a:cubicBezTo>
                    <a:pt x="26" y="13"/>
                    <a:pt x="27" y="10"/>
                    <a:pt x="26" y="9"/>
                  </a:cubicBezTo>
                  <a:cubicBezTo>
                    <a:pt x="24" y="5"/>
                    <a:pt x="22" y="3"/>
                    <a:pt x="18" y="2"/>
                  </a:cubicBezTo>
                  <a:cubicBezTo>
                    <a:pt x="16" y="1"/>
                    <a:pt x="14" y="0"/>
                    <a:pt x="12" y="0"/>
                  </a:cubicBezTo>
                  <a:cubicBezTo>
                    <a:pt x="10" y="0"/>
                    <a:pt x="9" y="0"/>
                    <a:pt x="7" y="0"/>
                  </a:cubicBezTo>
                  <a:cubicBezTo>
                    <a:pt x="5" y="0"/>
                    <a:pt x="3" y="1"/>
                    <a:pt x="2" y="3"/>
                  </a:cubicBezTo>
                  <a:cubicBezTo>
                    <a:pt x="2" y="5"/>
                    <a:pt x="2" y="7"/>
                    <a:pt x="1" y="12"/>
                  </a:cubicBezTo>
                  <a:cubicBezTo>
                    <a:pt x="1" y="12"/>
                    <a:pt x="0" y="14"/>
                    <a:pt x="0" y="16"/>
                  </a:cubicBezTo>
                  <a:cubicBezTo>
                    <a:pt x="0" y="16"/>
                    <a:pt x="0" y="17"/>
                    <a:pt x="0" y="17"/>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9" name="Freeform 80"/>
            <p:cNvSpPr>
              <a:spLocks/>
            </p:cNvSpPr>
            <p:nvPr/>
          </p:nvSpPr>
          <p:spPr bwMode="auto">
            <a:xfrm>
              <a:off x="5829" y="2162"/>
              <a:ext cx="42" cy="38"/>
            </a:xfrm>
            <a:custGeom>
              <a:avLst/>
              <a:gdLst>
                <a:gd name="T0" fmla="*/ 22 w 22"/>
                <a:gd name="T1" fmla="*/ 4 h 20"/>
                <a:gd name="T2" fmla="*/ 21 w 22"/>
                <a:gd name="T3" fmla="*/ 1 h 20"/>
                <a:gd name="T4" fmla="*/ 17 w 22"/>
                <a:gd name="T5" fmla="*/ 0 h 20"/>
                <a:gd name="T6" fmla="*/ 15 w 22"/>
                <a:gd name="T7" fmla="*/ 0 h 20"/>
                <a:gd name="T8" fmla="*/ 2 w 22"/>
                <a:gd name="T9" fmla="*/ 7 h 20"/>
                <a:gd name="T10" fmla="*/ 1 w 22"/>
                <a:gd name="T11" fmla="*/ 8 h 20"/>
                <a:gd name="T12" fmla="*/ 6 w 22"/>
                <a:gd name="T13" fmla="*/ 18 h 20"/>
                <a:gd name="T14" fmla="*/ 18 w 22"/>
                <a:gd name="T15" fmla="*/ 14 h 20"/>
                <a:gd name="T16" fmla="*/ 22 w 22"/>
                <a:gd name="T1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0">
                  <a:moveTo>
                    <a:pt x="22" y="4"/>
                  </a:moveTo>
                  <a:cubicBezTo>
                    <a:pt x="22" y="3"/>
                    <a:pt x="21" y="2"/>
                    <a:pt x="21" y="1"/>
                  </a:cubicBezTo>
                  <a:cubicBezTo>
                    <a:pt x="19" y="1"/>
                    <a:pt x="18" y="0"/>
                    <a:pt x="17" y="0"/>
                  </a:cubicBezTo>
                  <a:cubicBezTo>
                    <a:pt x="16" y="0"/>
                    <a:pt x="16" y="0"/>
                    <a:pt x="15" y="0"/>
                  </a:cubicBezTo>
                  <a:cubicBezTo>
                    <a:pt x="10" y="0"/>
                    <a:pt x="5" y="2"/>
                    <a:pt x="2" y="7"/>
                  </a:cubicBezTo>
                  <a:cubicBezTo>
                    <a:pt x="1" y="7"/>
                    <a:pt x="1" y="8"/>
                    <a:pt x="1" y="8"/>
                  </a:cubicBezTo>
                  <a:cubicBezTo>
                    <a:pt x="0" y="12"/>
                    <a:pt x="2" y="17"/>
                    <a:pt x="6" y="18"/>
                  </a:cubicBezTo>
                  <a:cubicBezTo>
                    <a:pt x="10" y="20"/>
                    <a:pt x="16" y="18"/>
                    <a:pt x="18" y="14"/>
                  </a:cubicBezTo>
                  <a:cubicBezTo>
                    <a:pt x="20" y="11"/>
                    <a:pt x="22" y="8"/>
                    <a:pt x="22" y="4"/>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0" name="Freeform 81"/>
            <p:cNvSpPr>
              <a:spLocks/>
            </p:cNvSpPr>
            <p:nvPr/>
          </p:nvSpPr>
          <p:spPr bwMode="auto">
            <a:xfrm>
              <a:off x="3993" y="1752"/>
              <a:ext cx="27" cy="58"/>
            </a:xfrm>
            <a:custGeom>
              <a:avLst/>
              <a:gdLst>
                <a:gd name="T0" fmla="*/ 0 w 14"/>
                <a:gd name="T1" fmla="*/ 9 h 30"/>
                <a:gd name="T2" fmla="*/ 2 w 14"/>
                <a:gd name="T3" fmla="*/ 22 h 30"/>
                <a:gd name="T4" fmla="*/ 11 w 14"/>
                <a:gd name="T5" fmla="*/ 26 h 30"/>
                <a:gd name="T6" fmla="*/ 14 w 14"/>
                <a:gd name="T7" fmla="*/ 23 h 30"/>
                <a:gd name="T8" fmla="*/ 14 w 14"/>
                <a:gd name="T9" fmla="*/ 16 h 30"/>
                <a:gd name="T10" fmla="*/ 14 w 14"/>
                <a:gd name="T11" fmla="*/ 16 h 30"/>
                <a:gd name="T12" fmla="*/ 14 w 14"/>
                <a:gd name="T13" fmla="*/ 12 h 30"/>
                <a:gd name="T14" fmla="*/ 14 w 14"/>
                <a:gd name="T15" fmla="*/ 8 h 30"/>
                <a:gd name="T16" fmla="*/ 5 w 14"/>
                <a:gd name="T17" fmla="*/ 4 h 30"/>
                <a:gd name="T18" fmla="*/ 1 w 14"/>
                <a:gd name="T19" fmla="*/ 6 h 30"/>
                <a:gd name="T20" fmla="*/ 0 w 14"/>
                <a:gd name="T21"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0">
                  <a:moveTo>
                    <a:pt x="0" y="9"/>
                  </a:moveTo>
                  <a:cubicBezTo>
                    <a:pt x="2" y="13"/>
                    <a:pt x="2" y="17"/>
                    <a:pt x="2" y="22"/>
                  </a:cubicBezTo>
                  <a:cubicBezTo>
                    <a:pt x="2" y="28"/>
                    <a:pt x="5" y="30"/>
                    <a:pt x="11" y="26"/>
                  </a:cubicBezTo>
                  <a:cubicBezTo>
                    <a:pt x="13" y="25"/>
                    <a:pt x="14" y="24"/>
                    <a:pt x="14" y="23"/>
                  </a:cubicBezTo>
                  <a:cubicBezTo>
                    <a:pt x="14" y="20"/>
                    <a:pt x="14" y="18"/>
                    <a:pt x="14" y="16"/>
                  </a:cubicBezTo>
                  <a:cubicBezTo>
                    <a:pt x="14" y="16"/>
                    <a:pt x="14" y="16"/>
                    <a:pt x="14" y="16"/>
                  </a:cubicBezTo>
                  <a:cubicBezTo>
                    <a:pt x="14" y="15"/>
                    <a:pt x="14" y="13"/>
                    <a:pt x="14" y="12"/>
                  </a:cubicBezTo>
                  <a:cubicBezTo>
                    <a:pt x="14" y="10"/>
                    <a:pt x="14" y="9"/>
                    <a:pt x="14" y="8"/>
                  </a:cubicBezTo>
                  <a:cubicBezTo>
                    <a:pt x="13" y="5"/>
                    <a:pt x="10" y="0"/>
                    <a:pt x="5" y="4"/>
                  </a:cubicBezTo>
                  <a:cubicBezTo>
                    <a:pt x="4" y="4"/>
                    <a:pt x="2" y="5"/>
                    <a:pt x="1" y="6"/>
                  </a:cubicBezTo>
                  <a:cubicBezTo>
                    <a:pt x="0" y="7"/>
                    <a:pt x="0" y="8"/>
                    <a:pt x="0" y="9"/>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1" name="Freeform 82"/>
            <p:cNvSpPr>
              <a:spLocks/>
            </p:cNvSpPr>
            <p:nvPr/>
          </p:nvSpPr>
          <p:spPr bwMode="auto">
            <a:xfrm>
              <a:off x="2722" y="972"/>
              <a:ext cx="41" cy="39"/>
            </a:xfrm>
            <a:custGeom>
              <a:avLst/>
              <a:gdLst>
                <a:gd name="T0" fmla="*/ 1 w 21"/>
                <a:gd name="T1" fmla="*/ 14 h 20"/>
                <a:gd name="T2" fmla="*/ 5 w 21"/>
                <a:gd name="T3" fmla="*/ 20 h 20"/>
                <a:gd name="T4" fmla="*/ 19 w 21"/>
                <a:gd name="T5" fmla="*/ 12 h 20"/>
                <a:gd name="T6" fmla="*/ 21 w 21"/>
                <a:gd name="T7" fmla="*/ 7 h 20"/>
                <a:gd name="T8" fmla="*/ 19 w 21"/>
                <a:gd name="T9" fmla="*/ 2 h 20"/>
                <a:gd name="T10" fmla="*/ 10 w 21"/>
                <a:gd name="T11" fmla="*/ 2 h 20"/>
                <a:gd name="T12" fmla="*/ 1 w 21"/>
                <a:gd name="T13" fmla="*/ 13 h 20"/>
                <a:gd name="T14" fmla="*/ 1 w 21"/>
                <a:gd name="T15" fmla="*/ 14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0">
                  <a:moveTo>
                    <a:pt x="1" y="14"/>
                  </a:moveTo>
                  <a:cubicBezTo>
                    <a:pt x="0" y="17"/>
                    <a:pt x="2" y="20"/>
                    <a:pt x="5" y="20"/>
                  </a:cubicBezTo>
                  <a:cubicBezTo>
                    <a:pt x="12" y="20"/>
                    <a:pt x="16" y="17"/>
                    <a:pt x="19" y="12"/>
                  </a:cubicBezTo>
                  <a:cubicBezTo>
                    <a:pt x="20" y="10"/>
                    <a:pt x="20" y="8"/>
                    <a:pt x="21" y="7"/>
                  </a:cubicBezTo>
                  <a:cubicBezTo>
                    <a:pt x="21" y="5"/>
                    <a:pt x="20" y="3"/>
                    <a:pt x="19" y="2"/>
                  </a:cubicBezTo>
                  <a:cubicBezTo>
                    <a:pt x="16" y="0"/>
                    <a:pt x="13" y="0"/>
                    <a:pt x="10" y="2"/>
                  </a:cubicBezTo>
                  <a:cubicBezTo>
                    <a:pt x="6" y="4"/>
                    <a:pt x="3" y="8"/>
                    <a:pt x="1" y="13"/>
                  </a:cubicBezTo>
                  <a:cubicBezTo>
                    <a:pt x="1" y="13"/>
                    <a:pt x="1" y="13"/>
                    <a:pt x="1" y="14"/>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2" name="Freeform 83"/>
            <p:cNvSpPr>
              <a:spLocks/>
            </p:cNvSpPr>
            <p:nvPr/>
          </p:nvSpPr>
          <p:spPr bwMode="auto">
            <a:xfrm>
              <a:off x="1661" y="1302"/>
              <a:ext cx="25" cy="64"/>
            </a:xfrm>
            <a:custGeom>
              <a:avLst/>
              <a:gdLst>
                <a:gd name="T0" fmla="*/ 6 w 13"/>
                <a:gd name="T1" fmla="*/ 1 h 33"/>
                <a:gd name="T2" fmla="*/ 2 w 13"/>
                <a:gd name="T3" fmla="*/ 2 h 33"/>
                <a:gd name="T4" fmla="*/ 0 w 13"/>
                <a:gd name="T5" fmla="*/ 7 h 33"/>
                <a:gd name="T6" fmla="*/ 1 w 13"/>
                <a:gd name="T7" fmla="*/ 14 h 33"/>
                <a:gd name="T8" fmla="*/ 1 w 13"/>
                <a:gd name="T9" fmla="*/ 14 h 33"/>
                <a:gd name="T10" fmla="*/ 1 w 13"/>
                <a:gd name="T11" fmla="*/ 19 h 33"/>
                <a:gd name="T12" fmla="*/ 5 w 13"/>
                <a:gd name="T13" fmla="*/ 32 h 33"/>
                <a:gd name="T14" fmla="*/ 7 w 13"/>
                <a:gd name="T15" fmla="*/ 33 h 33"/>
                <a:gd name="T16" fmla="*/ 8 w 13"/>
                <a:gd name="T17" fmla="*/ 33 h 33"/>
                <a:gd name="T18" fmla="*/ 8 w 13"/>
                <a:gd name="T19" fmla="*/ 32 h 33"/>
                <a:gd name="T20" fmla="*/ 10 w 13"/>
                <a:gd name="T21" fmla="*/ 15 h 33"/>
                <a:gd name="T22" fmla="*/ 13 w 13"/>
                <a:gd name="T23" fmla="*/ 6 h 33"/>
                <a:gd name="T24" fmla="*/ 12 w 13"/>
                <a:gd name="T25" fmla="*/ 4 h 33"/>
                <a:gd name="T26" fmla="*/ 6 w 13"/>
                <a:gd name="T2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33">
                  <a:moveTo>
                    <a:pt x="6" y="1"/>
                  </a:moveTo>
                  <a:cubicBezTo>
                    <a:pt x="5" y="0"/>
                    <a:pt x="3" y="1"/>
                    <a:pt x="2" y="2"/>
                  </a:cubicBezTo>
                  <a:cubicBezTo>
                    <a:pt x="1" y="4"/>
                    <a:pt x="0" y="5"/>
                    <a:pt x="0" y="7"/>
                  </a:cubicBezTo>
                  <a:cubicBezTo>
                    <a:pt x="1" y="9"/>
                    <a:pt x="1" y="11"/>
                    <a:pt x="1" y="14"/>
                  </a:cubicBezTo>
                  <a:cubicBezTo>
                    <a:pt x="1" y="14"/>
                    <a:pt x="1" y="14"/>
                    <a:pt x="1" y="14"/>
                  </a:cubicBezTo>
                  <a:cubicBezTo>
                    <a:pt x="1" y="15"/>
                    <a:pt x="1" y="17"/>
                    <a:pt x="1" y="19"/>
                  </a:cubicBezTo>
                  <a:cubicBezTo>
                    <a:pt x="1" y="24"/>
                    <a:pt x="3" y="28"/>
                    <a:pt x="5" y="32"/>
                  </a:cubicBezTo>
                  <a:cubicBezTo>
                    <a:pt x="5" y="32"/>
                    <a:pt x="6" y="33"/>
                    <a:pt x="7" y="33"/>
                  </a:cubicBezTo>
                  <a:cubicBezTo>
                    <a:pt x="7" y="33"/>
                    <a:pt x="7" y="33"/>
                    <a:pt x="8" y="33"/>
                  </a:cubicBezTo>
                  <a:cubicBezTo>
                    <a:pt x="8" y="33"/>
                    <a:pt x="8" y="32"/>
                    <a:pt x="8" y="32"/>
                  </a:cubicBezTo>
                  <a:cubicBezTo>
                    <a:pt x="6" y="26"/>
                    <a:pt x="8" y="21"/>
                    <a:pt x="10" y="15"/>
                  </a:cubicBezTo>
                  <a:cubicBezTo>
                    <a:pt x="11" y="12"/>
                    <a:pt x="12" y="9"/>
                    <a:pt x="13" y="6"/>
                  </a:cubicBezTo>
                  <a:cubicBezTo>
                    <a:pt x="13" y="5"/>
                    <a:pt x="13" y="4"/>
                    <a:pt x="12" y="4"/>
                  </a:cubicBezTo>
                  <a:cubicBezTo>
                    <a:pt x="10" y="3"/>
                    <a:pt x="8" y="2"/>
                    <a:pt x="6" y="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3" name="Freeform 84"/>
            <p:cNvSpPr>
              <a:spLocks/>
            </p:cNvSpPr>
            <p:nvPr/>
          </p:nvSpPr>
          <p:spPr bwMode="auto">
            <a:xfrm>
              <a:off x="6114" y="2703"/>
              <a:ext cx="66" cy="35"/>
            </a:xfrm>
            <a:custGeom>
              <a:avLst/>
              <a:gdLst>
                <a:gd name="T0" fmla="*/ 3 w 34"/>
                <a:gd name="T1" fmla="*/ 18 h 18"/>
                <a:gd name="T2" fmla="*/ 14 w 34"/>
                <a:gd name="T3" fmla="*/ 13 h 18"/>
                <a:gd name="T4" fmla="*/ 26 w 34"/>
                <a:gd name="T5" fmla="*/ 6 h 18"/>
                <a:gd name="T6" fmla="*/ 31 w 34"/>
                <a:gd name="T7" fmla="*/ 4 h 18"/>
                <a:gd name="T8" fmla="*/ 34 w 34"/>
                <a:gd name="T9" fmla="*/ 1 h 18"/>
                <a:gd name="T10" fmla="*/ 30 w 34"/>
                <a:gd name="T11" fmla="*/ 0 h 18"/>
                <a:gd name="T12" fmla="*/ 13 w 34"/>
                <a:gd name="T13" fmla="*/ 4 h 18"/>
                <a:gd name="T14" fmla="*/ 7 w 34"/>
                <a:gd name="T15" fmla="*/ 6 h 18"/>
                <a:gd name="T16" fmla="*/ 3 w 34"/>
                <a:gd name="T17" fmla="*/ 9 h 18"/>
                <a:gd name="T18" fmla="*/ 0 w 34"/>
                <a:gd name="T19" fmla="*/ 18 h 18"/>
                <a:gd name="T20" fmla="*/ 3 w 34"/>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18">
                  <a:moveTo>
                    <a:pt x="3" y="18"/>
                  </a:moveTo>
                  <a:cubicBezTo>
                    <a:pt x="7" y="17"/>
                    <a:pt x="11" y="16"/>
                    <a:pt x="14" y="13"/>
                  </a:cubicBezTo>
                  <a:cubicBezTo>
                    <a:pt x="17" y="9"/>
                    <a:pt x="21" y="7"/>
                    <a:pt x="26" y="6"/>
                  </a:cubicBezTo>
                  <a:cubicBezTo>
                    <a:pt x="27" y="6"/>
                    <a:pt x="29" y="5"/>
                    <a:pt x="31" y="4"/>
                  </a:cubicBezTo>
                  <a:cubicBezTo>
                    <a:pt x="32" y="4"/>
                    <a:pt x="34" y="3"/>
                    <a:pt x="34" y="1"/>
                  </a:cubicBezTo>
                  <a:cubicBezTo>
                    <a:pt x="34" y="0"/>
                    <a:pt x="32" y="0"/>
                    <a:pt x="30" y="0"/>
                  </a:cubicBezTo>
                  <a:cubicBezTo>
                    <a:pt x="24" y="0"/>
                    <a:pt x="18" y="0"/>
                    <a:pt x="13" y="4"/>
                  </a:cubicBezTo>
                  <a:cubicBezTo>
                    <a:pt x="11" y="5"/>
                    <a:pt x="9" y="5"/>
                    <a:pt x="7" y="6"/>
                  </a:cubicBezTo>
                  <a:cubicBezTo>
                    <a:pt x="6" y="6"/>
                    <a:pt x="4" y="8"/>
                    <a:pt x="3" y="9"/>
                  </a:cubicBezTo>
                  <a:cubicBezTo>
                    <a:pt x="1" y="12"/>
                    <a:pt x="0" y="14"/>
                    <a:pt x="0" y="18"/>
                  </a:cubicBezTo>
                  <a:cubicBezTo>
                    <a:pt x="1" y="18"/>
                    <a:pt x="2" y="18"/>
                    <a:pt x="3" y="18"/>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4" name="Freeform 85"/>
            <p:cNvSpPr>
              <a:spLocks/>
            </p:cNvSpPr>
            <p:nvPr/>
          </p:nvSpPr>
          <p:spPr bwMode="auto">
            <a:xfrm>
              <a:off x="1211" y="817"/>
              <a:ext cx="43" cy="41"/>
            </a:xfrm>
            <a:custGeom>
              <a:avLst/>
              <a:gdLst>
                <a:gd name="T0" fmla="*/ 1 w 22"/>
                <a:gd name="T1" fmla="*/ 9 h 21"/>
                <a:gd name="T2" fmla="*/ 4 w 22"/>
                <a:gd name="T3" fmla="*/ 10 h 21"/>
                <a:gd name="T4" fmla="*/ 9 w 22"/>
                <a:gd name="T5" fmla="*/ 13 h 21"/>
                <a:gd name="T6" fmla="*/ 12 w 22"/>
                <a:gd name="T7" fmla="*/ 19 h 21"/>
                <a:gd name="T8" fmla="*/ 15 w 22"/>
                <a:gd name="T9" fmla="*/ 20 h 21"/>
                <a:gd name="T10" fmla="*/ 21 w 22"/>
                <a:gd name="T11" fmla="*/ 19 h 21"/>
                <a:gd name="T12" fmla="*/ 22 w 22"/>
                <a:gd name="T13" fmla="*/ 18 h 21"/>
                <a:gd name="T14" fmla="*/ 22 w 22"/>
                <a:gd name="T15" fmla="*/ 17 h 21"/>
                <a:gd name="T16" fmla="*/ 18 w 22"/>
                <a:gd name="T17" fmla="*/ 9 h 21"/>
                <a:gd name="T18" fmla="*/ 11 w 22"/>
                <a:gd name="T19" fmla="*/ 3 h 21"/>
                <a:gd name="T20" fmla="*/ 6 w 22"/>
                <a:gd name="T21" fmla="*/ 0 h 21"/>
                <a:gd name="T22" fmla="*/ 4 w 22"/>
                <a:gd name="T23" fmla="*/ 1 h 21"/>
                <a:gd name="T24" fmla="*/ 0 w 22"/>
                <a:gd name="T25" fmla="*/ 6 h 21"/>
                <a:gd name="T26" fmla="*/ 1 w 22"/>
                <a:gd name="T27"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1">
                  <a:moveTo>
                    <a:pt x="1" y="9"/>
                  </a:moveTo>
                  <a:cubicBezTo>
                    <a:pt x="2" y="9"/>
                    <a:pt x="3" y="10"/>
                    <a:pt x="4" y="10"/>
                  </a:cubicBezTo>
                  <a:cubicBezTo>
                    <a:pt x="7" y="10"/>
                    <a:pt x="8" y="11"/>
                    <a:pt x="9" y="13"/>
                  </a:cubicBezTo>
                  <a:cubicBezTo>
                    <a:pt x="10" y="15"/>
                    <a:pt x="11" y="17"/>
                    <a:pt x="12" y="19"/>
                  </a:cubicBezTo>
                  <a:cubicBezTo>
                    <a:pt x="12" y="20"/>
                    <a:pt x="13" y="21"/>
                    <a:pt x="15" y="20"/>
                  </a:cubicBezTo>
                  <a:cubicBezTo>
                    <a:pt x="17" y="20"/>
                    <a:pt x="19" y="19"/>
                    <a:pt x="21" y="19"/>
                  </a:cubicBezTo>
                  <a:cubicBezTo>
                    <a:pt x="21" y="18"/>
                    <a:pt x="21" y="18"/>
                    <a:pt x="22" y="18"/>
                  </a:cubicBezTo>
                  <a:cubicBezTo>
                    <a:pt x="22" y="17"/>
                    <a:pt x="22" y="17"/>
                    <a:pt x="22" y="17"/>
                  </a:cubicBezTo>
                  <a:cubicBezTo>
                    <a:pt x="20" y="14"/>
                    <a:pt x="19" y="12"/>
                    <a:pt x="18" y="9"/>
                  </a:cubicBezTo>
                  <a:cubicBezTo>
                    <a:pt x="17" y="5"/>
                    <a:pt x="15" y="4"/>
                    <a:pt x="11" y="3"/>
                  </a:cubicBezTo>
                  <a:cubicBezTo>
                    <a:pt x="9" y="3"/>
                    <a:pt x="8" y="1"/>
                    <a:pt x="6" y="0"/>
                  </a:cubicBezTo>
                  <a:cubicBezTo>
                    <a:pt x="6" y="0"/>
                    <a:pt x="5" y="0"/>
                    <a:pt x="4" y="1"/>
                  </a:cubicBezTo>
                  <a:cubicBezTo>
                    <a:pt x="3" y="2"/>
                    <a:pt x="1" y="3"/>
                    <a:pt x="0" y="6"/>
                  </a:cubicBezTo>
                  <a:cubicBezTo>
                    <a:pt x="0" y="7"/>
                    <a:pt x="0" y="8"/>
                    <a:pt x="1" y="9"/>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5" name="Freeform 86"/>
            <p:cNvSpPr>
              <a:spLocks/>
            </p:cNvSpPr>
            <p:nvPr/>
          </p:nvSpPr>
          <p:spPr bwMode="auto">
            <a:xfrm>
              <a:off x="2662" y="520"/>
              <a:ext cx="45" cy="27"/>
            </a:xfrm>
            <a:custGeom>
              <a:avLst/>
              <a:gdLst>
                <a:gd name="T0" fmla="*/ 17 w 23"/>
                <a:gd name="T1" fmla="*/ 14 h 14"/>
                <a:gd name="T2" fmla="*/ 22 w 23"/>
                <a:gd name="T3" fmla="*/ 11 h 14"/>
                <a:gd name="T4" fmla="*/ 22 w 23"/>
                <a:gd name="T5" fmla="*/ 8 h 14"/>
                <a:gd name="T6" fmla="*/ 6 w 23"/>
                <a:gd name="T7" fmla="*/ 0 h 14"/>
                <a:gd name="T8" fmla="*/ 0 w 23"/>
                <a:gd name="T9" fmla="*/ 4 h 14"/>
                <a:gd name="T10" fmla="*/ 1 w 23"/>
                <a:gd name="T11" fmla="*/ 8 h 14"/>
                <a:gd name="T12" fmla="*/ 16 w 23"/>
                <a:gd name="T13" fmla="*/ 14 h 14"/>
                <a:gd name="T14" fmla="*/ 17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7" y="14"/>
                  </a:moveTo>
                  <a:cubicBezTo>
                    <a:pt x="19" y="13"/>
                    <a:pt x="20" y="13"/>
                    <a:pt x="22" y="11"/>
                  </a:cubicBezTo>
                  <a:cubicBezTo>
                    <a:pt x="22" y="11"/>
                    <a:pt x="23" y="9"/>
                    <a:pt x="22" y="8"/>
                  </a:cubicBezTo>
                  <a:cubicBezTo>
                    <a:pt x="18" y="4"/>
                    <a:pt x="13" y="1"/>
                    <a:pt x="6" y="0"/>
                  </a:cubicBezTo>
                  <a:cubicBezTo>
                    <a:pt x="4" y="0"/>
                    <a:pt x="1" y="2"/>
                    <a:pt x="0" y="4"/>
                  </a:cubicBezTo>
                  <a:cubicBezTo>
                    <a:pt x="0" y="5"/>
                    <a:pt x="0" y="7"/>
                    <a:pt x="1" y="8"/>
                  </a:cubicBezTo>
                  <a:cubicBezTo>
                    <a:pt x="6" y="11"/>
                    <a:pt x="11" y="13"/>
                    <a:pt x="16" y="14"/>
                  </a:cubicBezTo>
                  <a:cubicBezTo>
                    <a:pt x="16" y="14"/>
                    <a:pt x="17" y="14"/>
                    <a:pt x="17" y="14"/>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6" name="Freeform 87"/>
            <p:cNvSpPr>
              <a:spLocks/>
            </p:cNvSpPr>
            <p:nvPr/>
          </p:nvSpPr>
          <p:spPr bwMode="auto">
            <a:xfrm>
              <a:off x="6129" y="2305"/>
              <a:ext cx="25" cy="47"/>
            </a:xfrm>
            <a:custGeom>
              <a:avLst/>
              <a:gdLst>
                <a:gd name="T0" fmla="*/ 2 w 13"/>
                <a:gd name="T1" fmla="*/ 1 h 24"/>
                <a:gd name="T2" fmla="*/ 0 w 13"/>
                <a:gd name="T3" fmla="*/ 4 h 24"/>
                <a:gd name="T4" fmla="*/ 3 w 13"/>
                <a:gd name="T5" fmla="*/ 9 h 24"/>
                <a:gd name="T6" fmla="*/ 3 w 13"/>
                <a:gd name="T7" fmla="*/ 9 h 24"/>
                <a:gd name="T8" fmla="*/ 3 w 13"/>
                <a:gd name="T9" fmla="*/ 9 h 24"/>
                <a:gd name="T10" fmla="*/ 3 w 13"/>
                <a:gd name="T11" fmla="*/ 9 h 24"/>
                <a:gd name="T12" fmla="*/ 4 w 13"/>
                <a:gd name="T13" fmla="*/ 10 h 24"/>
                <a:gd name="T14" fmla="*/ 4 w 13"/>
                <a:gd name="T15" fmla="*/ 11 h 24"/>
                <a:gd name="T16" fmla="*/ 3 w 13"/>
                <a:gd name="T17" fmla="*/ 11 h 24"/>
                <a:gd name="T18" fmla="*/ 3 w 13"/>
                <a:gd name="T19" fmla="*/ 9 h 24"/>
                <a:gd name="T20" fmla="*/ 3 w 13"/>
                <a:gd name="T21" fmla="*/ 9 h 24"/>
                <a:gd name="T22" fmla="*/ 2 w 13"/>
                <a:gd name="T23" fmla="*/ 10 h 24"/>
                <a:gd name="T24" fmla="*/ 2 w 13"/>
                <a:gd name="T25" fmla="*/ 18 h 24"/>
                <a:gd name="T26" fmla="*/ 6 w 13"/>
                <a:gd name="T27" fmla="*/ 24 h 24"/>
                <a:gd name="T28" fmla="*/ 7 w 13"/>
                <a:gd name="T29" fmla="*/ 24 h 24"/>
                <a:gd name="T30" fmla="*/ 9 w 13"/>
                <a:gd name="T31" fmla="*/ 22 h 24"/>
                <a:gd name="T32" fmla="*/ 8 w 13"/>
                <a:gd name="T33" fmla="*/ 19 h 24"/>
                <a:gd name="T34" fmla="*/ 9 w 13"/>
                <a:gd name="T35" fmla="*/ 17 h 24"/>
                <a:gd name="T36" fmla="*/ 12 w 13"/>
                <a:gd name="T37" fmla="*/ 10 h 24"/>
                <a:gd name="T38" fmla="*/ 10 w 13"/>
                <a:gd name="T39" fmla="*/ 3 h 24"/>
                <a:gd name="T40" fmla="*/ 2 w 13"/>
                <a:gd name="T41"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24">
                  <a:moveTo>
                    <a:pt x="2" y="1"/>
                  </a:moveTo>
                  <a:cubicBezTo>
                    <a:pt x="1" y="1"/>
                    <a:pt x="0" y="3"/>
                    <a:pt x="0" y="4"/>
                  </a:cubicBezTo>
                  <a:cubicBezTo>
                    <a:pt x="1" y="6"/>
                    <a:pt x="2" y="7"/>
                    <a:pt x="3" y="9"/>
                  </a:cubicBezTo>
                  <a:cubicBezTo>
                    <a:pt x="3" y="9"/>
                    <a:pt x="3" y="9"/>
                    <a:pt x="3" y="9"/>
                  </a:cubicBezTo>
                  <a:cubicBezTo>
                    <a:pt x="3" y="9"/>
                    <a:pt x="3" y="9"/>
                    <a:pt x="3" y="9"/>
                  </a:cubicBezTo>
                  <a:cubicBezTo>
                    <a:pt x="3" y="9"/>
                    <a:pt x="3" y="9"/>
                    <a:pt x="3" y="9"/>
                  </a:cubicBezTo>
                  <a:cubicBezTo>
                    <a:pt x="3" y="10"/>
                    <a:pt x="4" y="10"/>
                    <a:pt x="4" y="10"/>
                  </a:cubicBezTo>
                  <a:cubicBezTo>
                    <a:pt x="4" y="10"/>
                    <a:pt x="4" y="11"/>
                    <a:pt x="4" y="11"/>
                  </a:cubicBezTo>
                  <a:cubicBezTo>
                    <a:pt x="4" y="12"/>
                    <a:pt x="3" y="12"/>
                    <a:pt x="3" y="11"/>
                  </a:cubicBezTo>
                  <a:cubicBezTo>
                    <a:pt x="3" y="10"/>
                    <a:pt x="3" y="10"/>
                    <a:pt x="3" y="9"/>
                  </a:cubicBezTo>
                  <a:cubicBezTo>
                    <a:pt x="3" y="9"/>
                    <a:pt x="3" y="9"/>
                    <a:pt x="3" y="9"/>
                  </a:cubicBezTo>
                  <a:cubicBezTo>
                    <a:pt x="3" y="9"/>
                    <a:pt x="2" y="10"/>
                    <a:pt x="2" y="10"/>
                  </a:cubicBezTo>
                  <a:cubicBezTo>
                    <a:pt x="0" y="12"/>
                    <a:pt x="0" y="15"/>
                    <a:pt x="2" y="18"/>
                  </a:cubicBezTo>
                  <a:cubicBezTo>
                    <a:pt x="3" y="20"/>
                    <a:pt x="4" y="22"/>
                    <a:pt x="6" y="24"/>
                  </a:cubicBezTo>
                  <a:cubicBezTo>
                    <a:pt x="6" y="24"/>
                    <a:pt x="7" y="24"/>
                    <a:pt x="7" y="24"/>
                  </a:cubicBezTo>
                  <a:cubicBezTo>
                    <a:pt x="8" y="24"/>
                    <a:pt x="10" y="23"/>
                    <a:pt x="9" y="22"/>
                  </a:cubicBezTo>
                  <a:cubicBezTo>
                    <a:pt x="9" y="21"/>
                    <a:pt x="9" y="20"/>
                    <a:pt x="8" y="19"/>
                  </a:cubicBezTo>
                  <a:cubicBezTo>
                    <a:pt x="8" y="18"/>
                    <a:pt x="9" y="17"/>
                    <a:pt x="9" y="17"/>
                  </a:cubicBezTo>
                  <a:cubicBezTo>
                    <a:pt x="13" y="16"/>
                    <a:pt x="13" y="13"/>
                    <a:pt x="12" y="10"/>
                  </a:cubicBezTo>
                  <a:cubicBezTo>
                    <a:pt x="12" y="7"/>
                    <a:pt x="11" y="5"/>
                    <a:pt x="10" y="3"/>
                  </a:cubicBezTo>
                  <a:cubicBezTo>
                    <a:pt x="9" y="1"/>
                    <a:pt x="6" y="0"/>
                    <a:pt x="2" y="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7" name="Freeform 88"/>
            <p:cNvSpPr>
              <a:spLocks/>
            </p:cNvSpPr>
            <p:nvPr/>
          </p:nvSpPr>
          <p:spPr bwMode="auto">
            <a:xfrm>
              <a:off x="4517" y="456"/>
              <a:ext cx="29" cy="37"/>
            </a:xfrm>
            <a:custGeom>
              <a:avLst/>
              <a:gdLst>
                <a:gd name="T0" fmla="*/ 2 w 15"/>
                <a:gd name="T1" fmla="*/ 4 h 19"/>
                <a:gd name="T2" fmla="*/ 1 w 15"/>
                <a:gd name="T3" fmla="*/ 6 h 19"/>
                <a:gd name="T4" fmla="*/ 2 w 15"/>
                <a:gd name="T5" fmla="*/ 15 h 19"/>
                <a:gd name="T6" fmla="*/ 5 w 15"/>
                <a:gd name="T7" fmla="*/ 18 h 19"/>
                <a:gd name="T8" fmla="*/ 14 w 15"/>
                <a:gd name="T9" fmla="*/ 16 h 19"/>
                <a:gd name="T10" fmla="*/ 15 w 15"/>
                <a:gd name="T11" fmla="*/ 13 h 19"/>
                <a:gd name="T12" fmla="*/ 14 w 15"/>
                <a:gd name="T13" fmla="*/ 12 h 19"/>
                <a:gd name="T14" fmla="*/ 13 w 15"/>
                <a:gd name="T15" fmla="*/ 10 h 19"/>
                <a:gd name="T16" fmla="*/ 13 w 15"/>
                <a:gd name="T17" fmla="*/ 6 h 19"/>
                <a:gd name="T18" fmla="*/ 14 w 15"/>
                <a:gd name="T19" fmla="*/ 2 h 19"/>
                <a:gd name="T20" fmla="*/ 9 w 15"/>
                <a:gd name="T21" fmla="*/ 1 h 19"/>
                <a:gd name="T22" fmla="*/ 6 w 15"/>
                <a:gd name="T23" fmla="*/ 2 h 19"/>
                <a:gd name="T24" fmla="*/ 6 w 15"/>
                <a:gd name="T25" fmla="*/ 2 h 19"/>
                <a:gd name="T26" fmla="*/ 6 w 15"/>
                <a:gd name="T27" fmla="*/ 2 h 19"/>
                <a:gd name="T28" fmla="*/ 6 w 15"/>
                <a:gd name="T29" fmla="*/ 2 h 19"/>
                <a:gd name="T30" fmla="*/ 2 w 15"/>
                <a:gd name="T3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9">
                  <a:moveTo>
                    <a:pt x="2" y="4"/>
                  </a:moveTo>
                  <a:cubicBezTo>
                    <a:pt x="1" y="4"/>
                    <a:pt x="1" y="5"/>
                    <a:pt x="1" y="6"/>
                  </a:cubicBezTo>
                  <a:cubicBezTo>
                    <a:pt x="0" y="9"/>
                    <a:pt x="0" y="12"/>
                    <a:pt x="2" y="15"/>
                  </a:cubicBezTo>
                  <a:cubicBezTo>
                    <a:pt x="2" y="17"/>
                    <a:pt x="4" y="18"/>
                    <a:pt x="5" y="18"/>
                  </a:cubicBezTo>
                  <a:cubicBezTo>
                    <a:pt x="8" y="19"/>
                    <a:pt x="11" y="18"/>
                    <a:pt x="14" y="16"/>
                  </a:cubicBezTo>
                  <a:cubicBezTo>
                    <a:pt x="15" y="15"/>
                    <a:pt x="15" y="14"/>
                    <a:pt x="15" y="13"/>
                  </a:cubicBezTo>
                  <a:cubicBezTo>
                    <a:pt x="15" y="12"/>
                    <a:pt x="14" y="12"/>
                    <a:pt x="14" y="12"/>
                  </a:cubicBezTo>
                  <a:cubicBezTo>
                    <a:pt x="14" y="11"/>
                    <a:pt x="13" y="11"/>
                    <a:pt x="13" y="10"/>
                  </a:cubicBezTo>
                  <a:cubicBezTo>
                    <a:pt x="12" y="8"/>
                    <a:pt x="12" y="8"/>
                    <a:pt x="13" y="6"/>
                  </a:cubicBezTo>
                  <a:cubicBezTo>
                    <a:pt x="15" y="4"/>
                    <a:pt x="15" y="3"/>
                    <a:pt x="14" y="2"/>
                  </a:cubicBezTo>
                  <a:cubicBezTo>
                    <a:pt x="13" y="0"/>
                    <a:pt x="11" y="0"/>
                    <a:pt x="9" y="1"/>
                  </a:cubicBezTo>
                  <a:cubicBezTo>
                    <a:pt x="8" y="1"/>
                    <a:pt x="7" y="2"/>
                    <a:pt x="6" y="2"/>
                  </a:cubicBezTo>
                  <a:cubicBezTo>
                    <a:pt x="6" y="2"/>
                    <a:pt x="6" y="2"/>
                    <a:pt x="6" y="2"/>
                  </a:cubicBezTo>
                  <a:cubicBezTo>
                    <a:pt x="6" y="2"/>
                    <a:pt x="6" y="2"/>
                    <a:pt x="6" y="2"/>
                  </a:cubicBezTo>
                  <a:cubicBezTo>
                    <a:pt x="6" y="2"/>
                    <a:pt x="6" y="2"/>
                    <a:pt x="6" y="2"/>
                  </a:cubicBezTo>
                  <a:cubicBezTo>
                    <a:pt x="5" y="3"/>
                    <a:pt x="3" y="3"/>
                    <a:pt x="2" y="4"/>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8" name="Freeform 89"/>
            <p:cNvSpPr>
              <a:spLocks/>
            </p:cNvSpPr>
            <p:nvPr/>
          </p:nvSpPr>
          <p:spPr bwMode="auto">
            <a:xfrm>
              <a:off x="4350" y="487"/>
              <a:ext cx="45" cy="31"/>
            </a:xfrm>
            <a:custGeom>
              <a:avLst/>
              <a:gdLst>
                <a:gd name="T0" fmla="*/ 3 w 23"/>
                <a:gd name="T1" fmla="*/ 14 h 16"/>
                <a:gd name="T2" fmla="*/ 12 w 23"/>
                <a:gd name="T3" fmla="*/ 16 h 16"/>
                <a:gd name="T4" fmla="*/ 14 w 23"/>
                <a:gd name="T5" fmla="*/ 13 h 16"/>
                <a:gd name="T6" fmla="*/ 13 w 23"/>
                <a:gd name="T7" fmla="*/ 11 h 16"/>
                <a:gd name="T8" fmla="*/ 13 w 23"/>
                <a:gd name="T9" fmla="*/ 6 h 16"/>
                <a:gd name="T10" fmla="*/ 18 w 23"/>
                <a:gd name="T11" fmla="*/ 6 h 16"/>
                <a:gd name="T12" fmla="*/ 23 w 23"/>
                <a:gd name="T13" fmla="*/ 6 h 16"/>
                <a:gd name="T14" fmla="*/ 23 w 23"/>
                <a:gd name="T15" fmla="*/ 4 h 16"/>
                <a:gd name="T16" fmla="*/ 14 w 23"/>
                <a:gd name="T17" fmla="*/ 0 h 16"/>
                <a:gd name="T18" fmla="*/ 10 w 23"/>
                <a:gd name="T19" fmla="*/ 0 h 16"/>
                <a:gd name="T20" fmla="*/ 1 w 23"/>
                <a:gd name="T21" fmla="*/ 9 h 16"/>
                <a:gd name="T22" fmla="*/ 3 w 23"/>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6">
                  <a:moveTo>
                    <a:pt x="3" y="14"/>
                  </a:moveTo>
                  <a:cubicBezTo>
                    <a:pt x="6" y="15"/>
                    <a:pt x="9" y="15"/>
                    <a:pt x="12" y="16"/>
                  </a:cubicBezTo>
                  <a:cubicBezTo>
                    <a:pt x="14" y="16"/>
                    <a:pt x="14" y="14"/>
                    <a:pt x="14" y="13"/>
                  </a:cubicBezTo>
                  <a:cubicBezTo>
                    <a:pt x="14" y="12"/>
                    <a:pt x="13" y="12"/>
                    <a:pt x="13" y="11"/>
                  </a:cubicBezTo>
                  <a:cubicBezTo>
                    <a:pt x="12" y="9"/>
                    <a:pt x="12" y="7"/>
                    <a:pt x="13" y="6"/>
                  </a:cubicBezTo>
                  <a:cubicBezTo>
                    <a:pt x="15" y="5"/>
                    <a:pt x="16" y="5"/>
                    <a:pt x="18" y="6"/>
                  </a:cubicBezTo>
                  <a:cubicBezTo>
                    <a:pt x="20" y="6"/>
                    <a:pt x="22" y="7"/>
                    <a:pt x="23" y="6"/>
                  </a:cubicBezTo>
                  <a:cubicBezTo>
                    <a:pt x="23" y="5"/>
                    <a:pt x="23" y="5"/>
                    <a:pt x="23" y="4"/>
                  </a:cubicBezTo>
                  <a:cubicBezTo>
                    <a:pt x="21" y="2"/>
                    <a:pt x="17" y="0"/>
                    <a:pt x="14" y="0"/>
                  </a:cubicBezTo>
                  <a:cubicBezTo>
                    <a:pt x="13" y="0"/>
                    <a:pt x="11" y="0"/>
                    <a:pt x="10" y="0"/>
                  </a:cubicBezTo>
                  <a:cubicBezTo>
                    <a:pt x="6" y="2"/>
                    <a:pt x="3" y="5"/>
                    <a:pt x="1" y="9"/>
                  </a:cubicBezTo>
                  <a:cubicBezTo>
                    <a:pt x="0" y="10"/>
                    <a:pt x="1" y="13"/>
                    <a:pt x="3" y="14"/>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9" name="Freeform 90"/>
            <p:cNvSpPr>
              <a:spLocks/>
            </p:cNvSpPr>
            <p:nvPr/>
          </p:nvSpPr>
          <p:spPr bwMode="auto">
            <a:xfrm>
              <a:off x="4377" y="512"/>
              <a:ext cx="2" cy="0"/>
            </a:xfrm>
            <a:custGeom>
              <a:avLst/>
              <a:gdLst>
                <a:gd name="T0" fmla="*/ 0 w 1"/>
                <a:gd name="T1" fmla="*/ 1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1" y="0"/>
                  </a:cubicBezTo>
                  <a:cubicBezTo>
                    <a:pt x="1" y="0"/>
                    <a:pt x="1" y="0"/>
                    <a:pt x="1" y="0"/>
                  </a:cubicBezTo>
                  <a:cubicBezTo>
                    <a:pt x="0" y="0"/>
                    <a:pt x="0" y="0"/>
                    <a:pt x="0" y="0"/>
                  </a:cubicBezTo>
                  <a:cubicBezTo>
                    <a:pt x="0" y="0"/>
                    <a:pt x="0" y="0"/>
                    <a:pt x="0"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0" name="Freeform 91"/>
            <p:cNvSpPr>
              <a:spLocks/>
            </p:cNvSpPr>
            <p:nvPr/>
          </p:nvSpPr>
          <p:spPr bwMode="auto">
            <a:xfrm>
              <a:off x="4482" y="491"/>
              <a:ext cx="35" cy="29"/>
            </a:xfrm>
            <a:custGeom>
              <a:avLst/>
              <a:gdLst>
                <a:gd name="T0" fmla="*/ 2 w 18"/>
                <a:gd name="T1" fmla="*/ 5 h 15"/>
                <a:gd name="T2" fmla="*/ 0 w 18"/>
                <a:gd name="T3" fmla="*/ 7 h 15"/>
                <a:gd name="T4" fmla="*/ 3 w 18"/>
                <a:gd name="T5" fmla="*/ 14 h 15"/>
                <a:gd name="T6" fmla="*/ 8 w 18"/>
                <a:gd name="T7" fmla="*/ 15 h 15"/>
                <a:gd name="T8" fmla="*/ 12 w 18"/>
                <a:gd name="T9" fmla="*/ 13 h 15"/>
                <a:gd name="T10" fmla="*/ 16 w 18"/>
                <a:gd name="T11" fmla="*/ 9 h 15"/>
                <a:gd name="T12" fmla="*/ 17 w 18"/>
                <a:gd name="T13" fmla="*/ 6 h 15"/>
                <a:gd name="T14" fmla="*/ 16 w 18"/>
                <a:gd name="T15" fmla="*/ 2 h 15"/>
                <a:gd name="T16" fmla="*/ 12 w 18"/>
                <a:gd name="T17" fmla="*/ 0 h 15"/>
                <a:gd name="T18" fmla="*/ 10 w 18"/>
                <a:gd name="T19" fmla="*/ 0 h 15"/>
                <a:gd name="T20" fmla="*/ 2 w 18"/>
                <a:gd name="T21"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2" y="5"/>
                  </a:moveTo>
                  <a:cubicBezTo>
                    <a:pt x="1" y="5"/>
                    <a:pt x="0" y="6"/>
                    <a:pt x="0" y="7"/>
                  </a:cubicBezTo>
                  <a:cubicBezTo>
                    <a:pt x="0" y="9"/>
                    <a:pt x="2" y="12"/>
                    <a:pt x="3" y="14"/>
                  </a:cubicBezTo>
                  <a:cubicBezTo>
                    <a:pt x="4" y="15"/>
                    <a:pt x="6" y="15"/>
                    <a:pt x="8" y="15"/>
                  </a:cubicBezTo>
                  <a:cubicBezTo>
                    <a:pt x="9" y="14"/>
                    <a:pt x="10" y="13"/>
                    <a:pt x="12" y="13"/>
                  </a:cubicBezTo>
                  <a:cubicBezTo>
                    <a:pt x="14" y="12"/>
                    <a:pt x="15" y="11"/>
                    <a:pt x="16" y="9"/>
                  </a:cubicBezTo>
                  <a:cubicBezTo>
                    <a:pt x="16" y="8"/>
                    <a:pt x="17" y="7"/>
                    <a:pt x="17" y="6"/>
                  </a:cubicBezTo>
                  <a:cubicBezTo>
                    <a:pt x="18" y="4"/>
                    <a:pt x="18" y="3"/>
                    <a:pt x="16" y="2"/>
                  </a:cubicBezTo>
                  <a:cubicBezTo>
                    <a:pt x="15" y="1"/>
                    <a:pt x="14" y="0"/>
                    <a:pt x="12" y="0"/>
                  </a:cubicBezTo>
                  <a:cubicBezTo>
                    <a:pt x="12" y="0"/>
                    <a:pt x="10" y="0"/>
                    <a:pt x="10" y="0"/>
                  </a:cubicBezTo>
                  <a:cubicBezTo>
                    <a:pt x="8" y="3"/>
                    <a:pt x="5" y="4"/>
                    <a:pt x="2" y="5"/>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1" name="Freeform 92"/>
            <p:cNvSpPr>
              <a:spLocks/>
            </p:cNvSpPr>
            <p:nvPr/>
          </p:nvSpPr>
          <p:spPr bwMode="auto">
            <a:xfrm>
              <a:off x="4540" y="419"/>
              <a:ext cx="27" cy="39"/>
            </a:xfrm>
            <a:custGeom>
              <a:avLst/>
              <a:gdLst>
                <a:gd name="T0" fmla="*/ 7 w 14"/>
                <a:gd name="T1" fmla="*/ 20 h 20"/>
                <a:gd name="T2" fmla="*/ 9 w 14"/>
                <a:gd name="T3" fmla="*/ 19 h 20"/>
                <a:gd name="T4" fmla="*/ 14 w 14"/>
                <a:gd name="T5" fmla="*/ 12 h 20"/>
                <a:gd name="T6" fmla="*/ 14 w 14"/>
                <a:gd name="T7" fmla="*/ 10 h 20"/>
                <a:gd name="T8" fmla="*/ 8 w 14"/>
                <a:gd name="T9" fmla="*/ 1 h 20"/>
                <a:gd name="T10" fmla="*/ 5 w 14"/>
                <a:gd name="T11" fmla="*/ 1 h 20"/>
                <a:gd name="T12" fmla="*/ 1 w 14"/>
                <a:gd name="T13" fmla="*/ 6 h 20"/>
                <a:gd name="T14" fmla="*/ 1 w 14"/>
                <a:gd name="T15" fmla="*/ 9 h 20"/>
                <a:gd name="T16" fmla="*/ 7 w 14"/>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0">
                  <a:moveTo>
                    <a:pt x="7" y="20"/>
                  </a:moveTo>
                  <a:cubicBezTo>
                    <a:pt x="7" y="20"/>
                    <a:pt x="9" y="20"/>
                    <a:pt x="9" y="19"/>
                  </a:cubicBezTo>
                  <a:cubicBezTo>
                    <a:pt x="11" y="17"/>
                    <a:pt x="11" y="14"/>
                    <a:pt x="14" y="12"/>
                  </a:cubicBezTo>
                  <a:cubicBezTo>
                    <a:pt x="14" y="12"/>
                    <a:pt x="14" y="10"/>
                    <a:pt x="14" y="10"/>
                  </a:cubicBezTo>
                  <a:cubicBezTo>
                    <a:pt x="12" y="7"/>
                    <a:pt x="11" y="4"/>
                    <a:pt x="8" y="1"/>
                  </a:cubicBezTo>
                  <a:cubicBezTo>
                    <a:pt x="8" y="0"/>
                    <a:pt x="6" y="0"/>
                    <a:pt x="5" y="1"/>
                  </a:cubicBezTo>
                  <a:cubicBezTo>
                    <a:pt x="4" y="3"/>
                    <a:pt x="3" y="4"/>
                    <a:pt x="1" y="6"/>
                  </a:cubicBezTo>
                  <a:cubicBezTo>
                    <a:pt x="1" y="7"/>
                    <a:pt x="1" y="8"/>
                    <a:pt x="1" y="9"/>
                  </a:cubicBezTo>
                  <a:cubicBezTo>
                    <a:pt x="0" y="15"/>
                    <a:pt x="2" y="17"/>
                    <a:pt x="7" y="2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2" name="Freeform 93"/>
            <p:cNvSpPr>
              <a:spLocks/>
            </p:cNvSpPr>
            <p:nvPr/>
          </p:nvSpPr>
          <p:spPr bwMode="auto">
            <a:xfrm>
              <a:off x="6201" y="2594"/>
              <a:ext cx="52" cy="22"/>
            </a:xfrm>
            <a:custGeom>
              <a:avLst/>
              <a:gdLst>
                <a:gd name="T0" fmla="*/ 3 w 27"/>
                <a:gd name="T1" fmla="*/ 9 h 11"/>
                <a:gd name="T2" fmla="*/ 24 w 27"/>
                <a:gd name="T3" fmla="*/ 10 h 11"/>
                <a:gd name="T4" fmla="*/ 25 w 27"/>
                <a:gd name="T5" fmla="*/ 11 h 11"/>
                <a:gd name="T6" fmla="*/ 27 w 27"/>
                <a:gd name="T7" fmla="*/ 8 h 11"/>
                <a:gd name="T8" fmla="*/ 26 w 27"/>
                <a:gd name="T9" fmla="*/ 6 h 11"/>
                <a:gd name="T10" fmla="*/ 24 w 27"/>
                <a:gd name="T11" fmla="*/ 4 h 11"/>
                <a:gd name="T12" fmla="*/ 4 w 27"/>
                <a:gd name="T13" fmla="*/ 1 h 11"/>
                <a:gd name="T14" fmla="*/ 0 w 27"/>
                <a:gd name="T15" fmla="*/ 5 h 11"/>
                <a:gd name="T16" fmla="*/ 3 w 27"/>
                <a:gd name="T1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1">
                  <a:moveTo>
                    <a:pt x="3" y="9"/>
                  </a:moveTo>
                  <a:cubicBezTo>
                    <a:pt x="10" y="7"/>
                    <a:pt x="17" y="7"/>
                    <a:pt x="24" y="10"/>
                  </a:cubicBezTo>
                  <a:cubicBezTo>
                    <a:pt x="24" y="11"/>
                    <a:pt x="24" y="11"/>
                    <a:pt x="25" y="11"/>
                  </a:cubicBezTo>
                  <a:cubicBezTo>
                    <a:pt x="26" y="11"/>
                    <a:pt x="27" y="10"/>
                    <a:pt x="27" y="8"/>
                  </a:cubicBezTo>
                  <a:cubicBezTo>
                    <a:pt x="27" y="8"/>
                    <a:pt x="27" y="7"/>
                    <a:pt x="26" y="6"/>
                  </a:cubicBezTo>
                  <a:cubicBezTo>
                    <a:pt x="26" y="5"/>
                    <a:pt x="25" y="4"/>
                    <a:pt x="24" y="4"/>
                  </a:cubicBezTo>
                  <a:cubicBezTo>
                    <a:pt x="17" y="0"/>
                    <a:pt x="11" y="0"/>
                    <a:pt x="4" y="1"/>
                  </a:cubicBezTo>
                  <a:cubicBezTo>
                    <a:pt x="2" y="2"/>
                    <a:pt x="1" y="3"/>
                    <a:pt x="0" y="5"/>
                  </a:cubicBezTo>
                  <a:cubicBezTo>
                    <a:pt x="0" y="7"/>
                    <a:pt x="1" y="9"/>
                    <a:pt x="3" y="9"/>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3" name="Freeform 94"/>
            <p:cNvSpPr>
              <a:spLocks/>
            </p:cNvSpPr>
            <p:nvPr/>
          </p:nvSpPr>
          <p:spPr bwMode="auto">
            <a:xfrm>
              <a:off x="6839" y="2942"/>
              <a:ext cx="45" cy="46"/>
            </a:xfrm>
            <a:custGeom>
              <a:avLst/>
              <a:gdLst>
                <a:gd name="T0" fmla="*/ 19 w 23"/>
                <a:gd name="T1" fmla="*/ 23 h 24"/>
                <a:gd name="T2" fmla="*/ 23 w 23"/>
                <a:gd name="T3" fmla="*/ 23 h 24"/>
                <a:gd name="T4" fmla="*/ 23 w 23"/>
                <a:gd name="T5" fmla="*/ 22 h 24"/>
                <a:gd name="T6" fmla="*/ 22 w 23"/>
                <a:gd name="T7" fmla="*/ 20 h 24"/>
                <a:gd name="T8" fmla="*/ 10 w 23"/>
                <a:gd name="T9" fmla="*/ 6 h 24"/>
                <a:gd name="T10" fmla="*/ 5 w 23"/>
                <a:gd name="T11" fmla="*/ 2 h 24"/>
                <a:gd name="T12" fmla="*/ 3 w 23"/>
                <a:gd name="T13" fmla="*/ 1 h 24"/>
                <a:gd name="T14" fmla="*/ 1 w 23"/>
                <a:gd name="T15" fmla="*/ 1 h 24"/>
                <a:gd name="T16" fmla="*/ 0 w 23"/>
                <a:gd name="T17" fmla="*/ 3 h 24"/>
                <a:gd name="T18" fmla="*/ 8 w 23"/>
                <a:gd name="T19" fmla="*/ 14 h 24"/>
                <a:gd name="T20" fmla="*/ 19 w 23"/>
                <a:gd name="T2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4">
                  <a:moveTo>
                    <a:pt x="19" y="23"/>
                  </a:moveTo>
                  <a:cubicBezTo>
                    <a:pt x="20" y="24"/>
                    <a:pt x="22" y="23"/>
                    <a:pt x="23" y="23"/>
                  </a:cubicBezTo>
                  <a:cubicBezTo>
                    <a:pt x="23" y="23"/>
                    <a:pt x="23" y="23"/>
                    <a:pt x="23" y="22"/>
                  </a:cubicBezTo>
                  <a:cubicBezTo>
                    <a:pt x="23" y="22"/>
                    <a:pt x="23" y="21"/>
                    <a:pt x="22" y="20"/>
                  </a:cubicBezTo>
                  <a:cubicBezTo>
                    <a:pt x="18" y="16"/>
                    <a:pt x="14" y="11"/>
                    <a:pt x="10" y="6"/>
                  </a:cubicBezTo>
                  <a:cubicBezTo>
                    <a:pt x="8" y="5"/>
                    <a:pt x="6" y="3"/>
                    <a:pt x="5" y="2"/>
                  </a:cubicBezTo>
                  <a:cubicBezTo>
                    <a:pt x="4" y="1"/>
                    <a:pt x="4" y="1"/>
                    <a:pt x="3" y="1"/>
                  </a:cubicBezTo>
                  <a:cubicBezTo>
                    <a:pt x="2" y="0"/>
                    <a:pt x="1" y="0"/>
                    <a:pt x="1" y="1"/>
                  </a:cubicBezTo>
                  <a:cubicBezTo>
                    <a:pt x="0" y="1"/>
                    <a:pt x="0" y="2"/>
                    <a:pt x="0" y="3"/>
                  </a:cubicBezTo>
                  <a:cubicBezTo>
                    <a:pt x="1" y="7"/>
                    <a:pt x="5" y="11"/>
                    <a:pt x="8" y="14"/>
                  </a:cubicBezTo>
                  <a:cubicBezTo>
                    <a:pt x="12" y="18"/>
                    <a:pt x="15" y="22"/>
                    <a:pt x="19" y="23"/>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4" name="Freeform 95"/>
            <p:cNvSpPr>
              <a:spLocks/>
            </p:cNvSpPr>
            <p:nvPr/>
          </p:nvSpPr>
          <p:spPr bwMode="auto">
            <a:xfrm>
              <a:off x="5978" y="2693"/>
              <a:ext cx="58" cy="20"/>
            </a:xfrm>
            <a:custGeom>
              <a:avLst/>
              <a:gdLst>
                <a:gd name="T0" fmla="*/ 1 w 30"/>
                <a:gd name="T1" fmla="*/ 7 h 10"/>
                <a:gd name="T2" fmla="*/ 7 w 30"/>
                <a:gd name="T3" fmla="*/ 9 h 10"/>
                <a:gd name="T4" fmla="*/ 11 w 30"/>
                <a:gd name="T5" fmla="*/ 10 h 10"/>
                <a:gd name="T6" fmla="*/ 29 w 30"/>
                <a:gd name="T7" fmla="*/ 7 h 10"/>
                <a:gd name="T8" fmla="*/ 30 w 30"/>
                <a:gd name="T9" fmla="*/ 5 h 10"/>
                <a:gd name="T10" fmla="*/ 19 w 30"/>
                <a:gd name="T11" fmla="*/ 1 h 10"/>
                <a:gd name="T12" fmla="*/ 17 w 30"/>
                <a:gd name="T13" fmla="*/ 2 h 10"/>
                <a:gd name="T14" fmla="*/ 16 w 30"/>
                <a:gd name="T15" fmla="*/ 4 h 10"/>
                <a:gd name="T16" fmla="*/ 4 w 30"/>
                <a:gd name="T17" fmla="*/ 3 h 10"/>
                <a:gd name="T18" fmla="*/ 0 w 30"/>
                <a:gd name="T19" fmla="*/ 5 h 10"/>
                <a:gd name="T20" fmla="*/ 1 w 30"/>
                <a:gd name="T21"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0">
                  <a:moveTo>
                    <a:pt x="1" y="7"/>
                  </a:moveTo>
                  <a:cubicBezTo>
                    <a:pt x="3" y="8"/>
                    <a:pt x="5" y="9"/>
                    <a:pt x="7" y="9"/>
                  </a:cubicBezTo>
                  <a:cubicBezTo>
                    <a:pt x="9" y="10"/>
                    <a:pt x="10" y="10"/>
                    <a:pt x="11" y="10"/>
                  </a:cubicBezTo>
                  <a:cubicBezTo>
                    <a:pt x="18" y="10"/>
                    <a:pt x="24" y="8"/>
                    <a:pt x="29" y="7"/>
                  </a:cubicBezTo>
                  <a:cubicBezTo>
                    <a:pt x="30" y="7"/>
                    <a:pt x="30" y="6"/>
                    <a:pt x="30" y="5"/>
                  </a:cubicBezTo>
                  <a:cubicBezTo>
                    <a:pt x="27" y="2"/>
                    <a:pt x="23" y="0"/>
                    <a:pt x="19" y="1"/>
                  </a:cubicBezTo>
                  <a:cubicBezTo>
                    <a:pt x="18" y="1"/>
                    <a:pt x="18" y="2"/>
                    <a:pt x="17" y="2"/>
                  </a:cubicBezTo>
                  <a:cubicBezTo>
                    <a:pt x="17" y="3"/>
                    <a:pt x="17" y="3"/>
                    <a:pt x="16" y="4"/>
                  </a:cubicBezTo>
                  <a:cubicBezTo>
                    <a:pt x="12" y="2"/>
                    <a:pt x="8" y="4"/>
                    <a:pt x="4" y="3"/>
                  </a:cubicBezTo>
                  <a:cubicBezTo>
                    <a:pt x="3" y="2"/>
                    <a:pt x="1" y="3"/>
                    <a:pt x="0" y="5"/>
                  </a:cubicBezTo>
                  <a:cubicBezTo>
                    <a:pt x="0" y="6"/>
                    <a:pt x="0" y="7"/>
                    <a:pt x="1" y="7"/>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5" name="Freeform 96"/>
            <p:cNvSpPr>
              <a:spLocks/>
            </p:cNvSpPr>
            <p:nvPr/>
          </p:nvSpPr>
          <p:spPr bwMode="auto">
            <a:xfrm>
              <a:off x="6048" y="2695"/>
              <a:ext cx="60" cy="16"/>
            </a:xfrm>
            <a:custGeom>
              <a:avLst/>
              <a:gdLst>
                <a:gd name="T0" fmla="*/ 26 w 31"/>
                <a:gd name="T1" fmla="*/ 6 h 8"/>
                <a:gd name="T2" fmla="*/ 29 w 31"/>
                <a:gd name="T3" fmla="*/ 4 h 8"/>
                <a:gd name="T4" fmla="*/ 30 w 31"/>
                <a:gd name="T5" fmla="*/ 2 h 8"/>
                <a:gd name="T6" fmla="*/ 30 w 31"/>
                <a:gd name="T7" fmla="*/ 1 h 8"/>
                <a:gd name="T8" fmla="*/ 29 w 31"/>
                <a:gd name="T9" fmla="*/ 0 h 8"/>
                <a:gd name="T10" fmla="*/ 19 w 31"/>
                <a:gd name="T11" fmla="*/ 2 h 8"/>
                <a:gd name="T12" fmla="*/ 9 w 31"/>
                <a:gd name="T13" fmla="*/ 0 h 8"/>
                <a:gd name="T14" fmla="*/ 8 w 31"/>
                <a:gd name="T15" fmla="*/ 0 h 8"/>
                <a:gd name="T16" fmla="*/ 1 w 31"/>
                <a:gd name="T17" fmla="*/ 3 h 8"/>
                <a:gd name="T18" fmla="*/ 0 w 31"/>
                <a:gd name="T19" fmla="*/ 5 h 8"/>
                <a:gd name="T20" fmla="*/ 1 w 31"/>
                <a:gd name="T21" fmla="*/ 6 h 8"/>
                <a:gd name="T22" fmla="*/ 10 w 31"/>
                <a:gd name="T23" fmla="*/ 8 h 8"/>
                <a:gd name="T24" fmla="*/ 26 w 31"/>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8">
                  <a:moveTo>
                    <a:pt x="26" y="6"/>
                  </a:moveTo>
                  <a:cubicBezTo>
                    <a:pt x="27" y="6"/>
                    <a:pt x="28" y="5"/>
                    <a:pt x="29" y="4"/>
                  </a:cubicBezTo>
                  <a:cubicBezTo>
                    <a:pt x="29" y="4"/>
                    <a:pt x="30" y="3"/>
                    <a:pt x="30" y="2"/>
                  </a:cubicBezTo>
                  <a:cubicBezTo>
                    <a:pt x="31" y="2"/>
                    <a:pt x="30" y="1"/>
                    <a:pt x="30" y="1"/>
                  </a:cubicBezTo>
                  <a:cubicBezTo>
                    <a:pt x="29" y="0"/>
                    <a:pt x="29" y="0"/>
                    <a:pt x="29" y="0"/>
                  </a:cubicBezTo>
                  <a:cubicBezTo>
                    <a:pt x="26" y="1"/>
                    <a:pt x="23" y="3"/>
                    <a:pt x="19" y="2"/>
                  </a:cubicBezTo>
                  <a:cubicBezTo>
                    <a:pt x="16" y="1"/>
                    <a:pt x="12" y="1"/>
                    <a:pt x="9" y="0"/>
                  </a:cubicBezTo>
                  <a:cubicBezTo>
                    <a:pt x="8" y="0"/>
                    <a:pt x="8" y="0"/>
                    <a:pt x="8" y="0"/>
                  </a:cubicBezTo>
                  <a:cubicBezTo>
                    <a:pt x="5" y="0"/>
                    <a:pt x="2" y="1"/>
                    <a:pt x="1" y="3"/>
                  </a:cubicBezTo>
                  <a:cubicBezTo>
                    <a:pt x="0" y="3"/>
                    <a:pt x="0" y="4"/>
                    <a:pt x="0" y="5"/>
                  </a:cubicBezTo>
                  <a:cubicBezTo>
                    <a:pt x="0" y="5"/>
                    <a:pt x="1" y="6"/>
                    <a:pt x="1" y="6"/>
                  </a:cubicBezTo>
                  <a:cubicBezTo>
                    <a:pt x="4" y="7"/>
                    <a:pt x="7" y="7"/>
                    <a:pt x="10" y="8"/>
                  </a:cubicBezTo>
                  <a:cubicBezTo>
                    <a:pt x="15" y="7"/>
                    <a:pt x="21" y="7"/>
                    <a:pt x="26" y="6"/>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6" name="Freeform 97"/>
            <p:cNvSpPr>
              <a:spLocks/>
            </p:cNvSpPr>
            <p:nvPr/>
          </p:nvSpPr>
          <p:spPr bwMode="auto">
            <a:xfrm>
              <a:off x="4540" y="986"/>
              <a:ext cx="29" cy="29"/>
            </a:xfrm>
            <a:custGeom>
              <a:avLst/>
              <a:gdLst>
                <a:gd name="T0" fmla="*/ 1 w 15"/>
                <a:gd name="T1" fmla="*/ 4 h 15"/>
                <a:gd name="T2" fmla="*/ 0 w 15"/>
                <a:gd name="T3" fmla="*/ 8 h 15"/>
                <a:gd name="T4" fmla="*/ 1 w 15"/>
                <a:gd name="T5" fmla="*/ 12 h 15"/>
                <a:gd name="T6" fmla="*/ 7 w 15"/>
                <a:gd name="T7" fmla="*/ 15 h 15"/>
                <a:gd name="T8" fmla="*/ 14 w 15"/>
                <a:gd name="T9" fmla="*/ 6 h 15"/>
                <a:gd name="T10" fmla="*/ 14 w 15"/>
                <a:gd name="T11" fmla="*/ 4 h 15"/>
                <a:gd name="T12" fmla="*/ 5 w 15"/>
                <a:gd name="T13" fmla="*/ 0 h 15"/>
                <a:gd name="T14" fmla="*/ 1 w 15"/>
                <a:gd name="T15" fmla="*/ 4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1" y="4"/>
                  </a:moveTo>
                  <a:cubicBezTo>
                    <a:pt x="0" y="5"/>
                    <a:pt x="0" y="6"/>
                    <a:pt x="0" y="8"/>
                  </a:cubicBezTo>
                  <a:cubicBezTo>
                    <a:pt x="0" y="9"/>
                    <a:pt x="1" y="11"/>
                    <a:pt x="1" y="12"/>
                  </a:cubicBezTo>
                  <a:cubicBezTo>
                    <a:pt x="2" y="15"/>
                    <a:pt x="5" y="15"/>
                    <a:pt x="7" y="15"/>
                  </a:cubicBezTo>
                  <a:cubicBezTo>
                    <a:pt x="12" y="14"/>
                    <a:pt x="13" y="10"/>
                    <a:pt x="14" y="6"/>
                  </a:cubicBezTo>
                  <a:cubicBezTo>
                    <a:pt x="15" y="5"/>
                    <a:pt x="14" y="4"/>
                    <a:pt x="14" y="4"/>
                  </a:cubicBezTo>
                  <a:cubicBezTo>
                    <a:pt x="11" y="1"/>
                    <a:pt x="8" y="0"/>
                    <a:pt x="5" y="0"/>
                  </a:cubicBezTo>
                  <a:cubicBezTo>
                    <a:pt x="3" y="0"/>
                    <a:pt x="1" y="2"/>
                    <a:pt x="1" y="4"/>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7" name="Freeform 98"/>
            <p:cNvSpPr>
              <a:spLocks/>
            </p:cNvSpPr>
            <p:nvPr/>
          </p:nvSpPr>
          <p:spPr bwMode="auto">
            <a:xfrm>
              <a:off x="2561" y="1143"/>
              <a:ext cx="35" cy="23"/>
            </a:xfrm>
            <a:custGeom>
              <a:avLst/>
              <a:gdLst>
                <a:gd name="T0" fmla="*/ 18 w 18"/>
                <a:gd name="T1" fmla="*/ 4 h 12"/>
                <a:gd name="T2" fmla="*/ 18 w 18"/>
                <a:gd name="T3" fmla="*/ 2 h 12"/>
                <a:gd name="T4" fmla="*/ 16 w 18"/>
                <a:gd name="T5" fmla="*/ 1 h 12"/>
                <a:gd name="T6" fmla="*/ 14 w 18"/>
                <a:gd name="T7" fmla="*/ 0 h 12"/>
                <a:gd name="T8" fmla="*/ 9 w 18"/>
                <a:gd name="T9" fmla="*/ 0 h 12"/>
                <a:gd name="T10" fmla="*/ 6 w 18"/>
                <a:gd name="T11" fmla="*/ 2 h 12"/>
                <a:gd name="T12" fmla="*/ 1 w 18"/>
                <a:gd name="T13" fmla="*/ 6 h 12"/>
                <a:gd name="T14" fmla="*/ 0 w 18"/>
                <a:gd name="T15" fmla="*/ 9 h 12"/>
                <a:gd name="T16" fmla="*/ 3 w 18"/>
                <a:gd name="T17" fmla="*/ 11 h 12"/>
                <a:gd name="T18" fmla="*/ 7 w 18"/>
                <a:gd name="T19" fmla="*/ 11 h 12"/>
                <a:gd name="T20" fmla="*/ 18 w 18"/>
                <a:gd name="T2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2">
                  <a:moveTo>
                    <a:pt x="18" y="4"/>
                  </a:moveTo>
                  <a:cubicBezTo>
                    <a:pt x="18" y="4"/>
                    <a:pt x="18" y="3"/>
                    <a:pt x="18" y="2"/>
                  </a:cubicBezTo>
                  <a:cubicBezTo>
                    <a:pt x="18" y="1"/>
                    <a:pt x="17" y="1"/>
                    <a:pt x="16" y="1"/>
                  </a:cubicBezTo>
                  <a:cubicBezTo>
                    <a:pt x="15" y="0"/>
                    <a:pt x="14" y="0"/>
                    <a:pt x="14" y="0"/>
                  </a:cubicBezTo>
                  <a:cubicBezTo>
                    <a:pt x="12" y="0"/>
                    <a:pt x="10" y="0"/>
                    <a:pt x="9" y="0"/>
                  </a:cubicBezTo>
                  <a:cubicBezTo>
                    <a:pt x="8" y="1"/>
                    <a:pt x="6" y="1"/>
                    <a:pt x="6" y="2"/>
                  </a:cubicBezTo>
                  <a:cubicBezTo>
                    <a:pt x="4" y="3"/>
                    <a:pt x="2" y="4"/>
                    <a:pt x="1" y="6"/>
                  </a:cubicBezTo>
                  <a:cubicBezTo>
                    <a:pt x="0" y="7"/>
                    <a:pt x="0" y="8"/>
                    <a:pt x="0" y="9"/>
                  </a:cubicBezTo>
                  <a:cubicBezTo>
                    <a:pt x="1" y="10"/>
                    <a:pt x="1" y="11"/>
                    <a:pt x="3" y="11"/>
                  </a:cubicBezTo>
                  <a:cubicBezTo>
                    <a:pt x="4" y="12"/>
                    <a:pt x="6" y="12"/>
                    <a:pt x="7" y="11"/>
                  </a:cubicBezTo>
                  <a:cubicBezTo>
                    <a:pt x="11" y="10"/>
                    <a:pt x="15" y="8"/>
                    <a:pt x="18" y="4"/>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8" name="Freeform 99"/>
            <p:cNvSpPr>
              <a:spLocks/>
            </p:cNvSpPr>
            <p:nvPr/>
          </p:nvSpPr>
          <p:spPr bwMode="auto">
            <a:xfrm>
              <a:off x="5326" y="609"/>
              <a:ext cx="27" cy="26"/>
            </a:xfrm>
            <a:custGeom>
              <a:avLst/>
              <a:gdLst>
                <a:gd name="T0" fmla="*/ 1 w 14"/>
                <a:gd name="T1" fmla="*/ 7 h 13"/>
                <a:gd name="T2" fmla="*/ 4 w 14"/>
                <a:gd name="T3" fmla="*/ 12 h 13"/>
                <a:gd name="T4" fmla="*/ 8 w 14"/>
                <a:gd name="T5" fmla="*/ 12 h 13"/>
                <a:gd name="T6" fmla="*/ 9 w 14"/>
                <a:gd name="T7" fmla="*/ 12 h 13"/>
                <a:gd name="T8" fmla="*/ 13 w 14"/>
                <a:gd name="T9" fmla="*/ 8 h 13"/>
                <a:gd name="T10" fmla="*/ 11 w 14"/>
                <a:gd name="T11" fmla="*/ 2 h 13"/>
                <a:gd name="T12" fmla="*/ 7 w 14"/>
                <a:gd name="T13" fmla="*/ 0 h 13"/>
                <a:gd name="T14" fmla="*/ 2 w 14"/>
                <a:gd name="T15" fmla="*/ 2 h 13"/>
                <a:gd name="T16" fmla="*/ 0 w 14"/>
                <a:gd name="T17" fmla="*/ 6 h 13"/>
                <a:gd name="T18" fmla="*/ 1 w 14"/>
                <a:gd name="T1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3">
                  <a:moveTo>
                    <a:pt x="1" y="7"/>
                  </a:moveTo>
                  <a:cubicBezTo>
                    <a:pt x="0" y="10"/>
                    <a:pt x="2" y="11"/>
                    <a:pt x="4" y="12"/>
                  </a:cubicBezTo>
                  <a:cubicBezTo>
                    <a:pt x="5" y="12"/>
                    <a:pt x="7" y="12"/>
                    <a:pt x="8" y="12"/>
                  </a:cubicBezTo>
                  <a:cubicBezTo>
                    <a:pt x="8" y="12"/>
                    <a:pt x="8" y="12"/>
                    <a:pt x="9" y="12"/>
                  </a:cubicBezTo>
                  <a:cubicBezTo>
                    <a:pt x="12" y="13"/>
                    <a:pt x="14" y="10"/>
                    <a:pt x="13" y="8"/>
                  </a:cubicBezTo>
                  <a:cubicBezTo>
                    <a:pt x="13" y="5"/>
                    <a:pt x="12" y="3"/>
                    <a:pt x="11" y="2"/>
                  </a:cubicBezTo>
                  <a:cubicBezTo>
                    <a:pt x="10" y="0"/>
                    <a:pt x="8" y="0"/>
                    <a:pt x="7" y="0"/>
                  </a:cubicBezTo>
                  <a:cubicBezTo>
                    <a:pt x="5" y="1"/>
                    <a:pt x="3" y="2"/>
                    <a:pt x="2" y="2"/>
                  </a:cubicBezTo>
                  <a:cubicBezTo>
                    <a:pt x="0" y="3"/>
                    <a:pt x="0" y="4"/>
                    <a:pt x="0" y="6"/>
                  </a:cubicBezTo>
                  <a:cubicBezTo>
                    <a:pt x="0" y="6"/>
                    <a:pt x="1" y="7"/>
                    <a:pt x="1" y="7"/>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9" name="Freeform 100"/>
            <p:cNvSpPr>
              <a:spLocks/>
            </p:cNvSpPr>
            <p:nvPr/>
          </p:nvSpPr>
          <p:spPr bwMode="auto">
            <a:xfrm>
              <a:off x="2786" y="1533"/>
              <a:ext cx="41" cy="25"/>
            </a:xfrm>
            <a:custGeom>
              <a:avLst/>
              <a:gdLst>
                <a:gd name="T0" fmla="*/ 3 w 21"/>
                <a:gd name="T1" fmla="*/ 0 h 13"/>
                <a:gd name="T2" fmla="*/ 1 w 21"/>
                <a:gd name="T3" fmla="*/ 1 h 13"/>
                <a:gd name="T4" fmla="*/ 1 w 21"/>
                <a:gd name="T5" fmla="*/ 4 h 13"/>
                <a:gd name="T6" fmla="*/ 3 w 21"/>
                <a:gd name="T7" fmla="*/ 5 h 13"/>
                <a:gd name="T8" fmla="*/ 10 w 21"/>
                <a:gd name="T9" fmla="*/ 11 h 13"/>
                <a:gd name="T10" fmla="*/ 18 w 21"/>
                <a:gd name="T11" fmla="*/ 13 h 13"/>
                <a:gd name="T12" fmla="*/ 19 w 21"/>
                <a:gd name="T13" fmla="*/ 13 h 13"/>
                <a:gd name="T14" fmla="*/ 21 w 21"/>
                <a:gd name="T15" fmla="*/ 11 h 13"/>
                <a:gd name="T16" fmla="*/ 21 w 21"/>
                <a:gd name="T17" fmla="*/ 10 h 13"/>
                <a:gd name="T18" fmla="*/ 3 w 21"/>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3">
                  <a:moveTo>
                    <a:pt x="3" y="0"/>
                  </a:moveTo>
                  <a:cubicBezTo>
                    <a:pt x="2" y="0"/>
                    <a:pt x="2" y="0"/>
                    <a:pt x="1" y="1"/>
                  </a:cubicBezTo>
                  <a:cubicBezTo>
                    <a:pt x="0" y="1"/>
                    <a:pt x="0" y="3"/>
                    <a:pt x="1" y="4"/>
                  </a:cubicBezTo>
                  <a:cubicBezTo>
                    <a:pt x="2" y="4"/>
                    <a:pt x="2" y="5"/>
                    <a:pt x="3" y="5"/>
                  </a:cubicBezTo>
                  <a:cubicBezTo>
                    <a:pt x="5" y="7"/>
                    <a:pt x="7" y="9"/>
                    <a:pt x="10" y="11"/>
                  </a:cubicBezTo>
                  <a:cubicBezTo>
                    <a:pt x="13" y="12"/>
                    <a:pt x="15" y="12"/>
                    <a:pt x="18" y="13"/>
                  </a:cubicBezTo>
                  <a:cubicBezTo>
                    <a:pt x="19" y="13"/>
                    <a:pt x="19" y="13"/>
                    <a:pt x="19" y="13"/>
                  </a:cubicBezTo>
                  <a:cubicBezTo>
                    <a:pt x="20" y="12"/>
                    <a:pt x="20" y="12"/>
                    <a:pt x="21" y="11"/>
                  </a:cubicBezTo>
                  <a:cubicBezTo>
                    <a:pt x="21" y="11"/>
                    <a:pt x="21" y="11"/>
                    <a:pt x="21" y="10"/>
                  </a:cubicBezTo>
                  <a:cubicBezTo>
                    <a:pt x="16" y="4"/>
                    <a:pt x="10" y="1"/>
                    <a:pt x="3"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0" name="Freeform 101"/>
            <p:cNvSpPr>
              <a:spLocks/>
            </p:cNvSpPr>
            <p:nvPr/>
          </p:nvSpPr>
          <p:spPr bwMode="auto">
            <a:xfrm>
              <a:off x="4422" y="1874"/>
              <a:ext cx="37" cy="22"/>
            </a:xfrm>
            <a:custGeom>
              <a:avLst/>
              <a:gdLst>
                <a:gd name="T0" fmla="*/ 7 w 19"/>
                <a:gd name="T1" fmla="*/ 11 h 11"/>
                <a:gd name="T2" fmla="*/ 14 w 19"/>
                <a:gd name="T3" fmla="*/ 8 h 11"/>
                <a:gd name="T4" fmla="*/ 19 w 19"/>
                <a:gd name="T5" fmla="*/ 1 h 11"/>
                <a:gd name="T6" fmla="*/ 18 w 19"/>
                <a:gd name="T7" fmla="*/ 0 h 11"/>
                <a:gd name="T8" fmla="*/ 9 w 19"/>
                <a:gd name="T9" fmla="*/ 2 h 11"/>
                <a:gd name="T10" fmla="*/ 2 w 19"/>
                <a:gd name="T11" fmla="*/ 5 h 11"/>
                <a:gd name="T12" fmla="*/ 1 w 19"/>
                <a:gd name="T13" fmla="*/ 9 h 11"/>
                <a:gd name="T14" fmla="*/ 7 w 19"/>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1">
                  <a:moveTo>
                    <a:pt x="7" y="11"/>
                  </a:moveTo>
                  <a:cubicBezTo>
                    <a:pt x="10" y="10"/>
                    <a:pt x="12" y="9"/>
                    <a:pt x="14" y="8"/>
                  </a:cubicBezTo>
                  <a:cubicBezTo>
                    <a:pt x="17" y="7"/>
                    <a:pt x="18" y="4"/>
                    <a:pt x="19" y="1"/>
                  </a:cubicBezTo>
                  <a:cubicBezTo>
                    <a:pt x="18" y="1"/>
                    <a:pt x="18" y="0"/>
                    <a:pt x="18" y="0"/>
                  </a:cubicBezTo>
                  <a:cubicBezTo>
                    <a:pt x="15" y="1"/>
                    <a:pt x="12" y="1"/>
                    <a:pt x="9" y="2"/>
                  </a:cubicBezTo>
                  <a:cubicBezTo>
                    <a:pt x="6" y="2"/>
                    <a:pt x="4" y="3"/>
                    <a:pt x="2" y="5"/>
                  </a:cubicBezTo>
                  <a:cubicBezTo>
                    <a:pt x="1" y="5"/>
                    <a:pt x="0" y="7"/>
                    <a:pt x="1" y="9"/>
                  </a:cubicBezTo>
                  <a:cubicBezTo>
                    <a:pt x="3" y="10"/>
                    <a:pt x="5" y="11"/>
                    <a:pt x="7" y="1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1" name="Freeform 102"/>
            <p:cNvSpPr>
              <a:spLocks/>
            </p:cNvSpPr>
            <p:nvPr/>
          </p:nvSpPr>
          <p:spPr bwMode="auto">
            <a:xfrm>
              <a:off x="2309" y="516"/>
              <a:ext cx="39" cy="26"/>
            </a:xfrm>
            <a:custGeom>
              <a:avLst/>
              <a:gdLst>
                <a:gd name="T0" fmla="*/ 20 w 20"/>
                <a:gd name="T1" fmla="*/ 2 h 13"/>
                <a:gd name="T2" fmla="*/ 20 w 20"/>
                <a:gd name="T3" fmla="*/ 1 h 13"/>
                <a:gd name="T4" fmla="*/ 18 w 20"/>
                <a:gd name="T5" fmla="*/ 0 h 13"/>
                <a:gd name="T6" fmla="*/ 2 w 20"/>
                <a:gd name="T7" fmla="*/ 7 h 13"/>
                <a:gd name="T8" fmla="*/ 3 w 20"/>
                <a:gd name="T9" fmla="*/ 12 h 13"/>
                <a:gd name="T10" fmla="*/ 7 w 20"/>
                <a:gd name="T11" fmla="*/ 12 h 13"/>
                <a:gd name="T12" fmla="*/ 20 w 20"/>
                <a:gd name="T13" fmla="*/ 3 h 13"/>
                <a:gd name="T14" fmla="*/ 20 w 20"/>
                <a:gd name="T15" fmla="*/ 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3">
                  <a:moveTo>
                    <a:pt x="20" y="2"/>
                  </a:moveTo>
                  <a:cubicBezTo>
                    <a:pt x="20" y="1"/>
                    <a:pt x="20" y="1"/>
                    <a:pt x="20" y="1"/>
                  </a:cubicBezTo>
                  <a:cubicBezTo>
                    <a:pt x="19" y="0"/>
                    <a:pt x="19" y="0"/>
                    <a:pt x="18" y="0"/>
                  </a:cubicBezTo>
                  <a:cubicBezTo>
                    <a:pt x="12" y="1"/>
                    <a:pt x="7" y="4"/>
                    <a:pt x="2" y="7"/>
                  </a:cubicBezTo>
                  <a:cubicBezTo>
                    <a:pt x="0" y="9"/>
                    <a:pt x="1" y="11"/>
                    <a:pt x="3" y="12"/>
                  </a:cubicBezTo>
                  <a:cubicBezTo>
                    <a:pt x="4" y="13"/>
                    <a:pt x="6" y="13"/>
                    <a:pt x="7" y="12"/>
                  </a:cubicBezTo>
                  <a:cubicBezTo>
                    <a:pt x="11" y="9"/>
                    <a:pt x="16" y="6"/>
                    <a:pt x="20" y="3"/>
                  </a:cubicBezTo>
                  <a:cubicBezTo>
                    <a:pt x="20" y="2"/>
                    <a:pt x="20" y="2"/>
                    <a:pt x="20" y="2"/>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2" name="Freeform 103"/>
            <p:cNvSpPr>
              <a:spLocks/>
            </p:cNvSpPr>
            <p:nvPr/>
          </p:nvSpPr>
          <p:spPr bwMode="auto">
            <a:xfrm>
              <a:off x="3997" y="1721"/>
              <a:ext cx="19" cy="31"/>
            </a:xfrm>
            <a:custGeom>
              <a:avLst/>
              <a:gdLst>
                <a:gd name="T0" fmla="*/ 8 w 10"/>
                <a:gd name="T1" fmla="*/ 15 h 16"/>
                <a:gd name="T2" fmla="*/ 9 w 10"/>
                <a:gd name="T3" fmla="*/ 12 h 16"/>
                <a:gd name="T4" fmla="*/ 10 w 10"/>
                <a:gd name="T5" fmla="*/ 6 h 16"/>
                <a:gd name="T6" fmla="*/ 10 w 10"/>
                <a:gd name="T7" fmla="*/ 3 h 16"/>
                <a:gd name="T8" fmla="*/ 9 w 10"/>
                <a:gd name="T9" fmla="*/ 2 h 16"/>
                <a:gd name="T10" fmla="*/ 6 w 10"/>
                <a:gd name="T11" fmla="*/ 0 h 16"/>
                <a:gd name="T12" fmla="*/ 2 w 10"/>
                <a:gd name="T13" fmla="*/ 2 h 16"/>
                <a:gd name="T14" fmla="*/ 0 w 10"/>
                <a:gd name="T15" fmla="*/ 7 h 16"/>
                <a:gd name="T16" fmla="*/ 4 w 10"/>
                <a:gd name="T17" fmla="*/ 15 h 16"/>
                <a:gd name="T18" fmla="*/ 8 w 10"/>
                <a:gd name="T1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6">
                  <a:moveTo>
                    <a:pt x="8" y="15"/>
                  </a:moveTo>
                  <a:cubicBezTo>
                    <a:pt x="8" y="14"/>
                    <a:pt x="9" y="13"/>
                    <a:pt x="9" y="12"/>
                  </a:cubicBezTo>
                  <a:cubicBezTo>
                    <a:pt x="10" y="10"/>
                    <a:pt x="10" y="8"/>
                    <a:pt x="10" y="6"/>
                  </a:cubicBezTo>
                  <a:cubicBezTo>
                    <a:pt x="10" y="5"/>
                    <a:pt x="10" y="4"/>
                    <a:pt x="10" y="3"/>
                  </a:cubicBezTo>
                  <a:cubicBezTo>
                    <a:pt x="10" y="3"/>
                    <a:pt x="9" y="3"/>
                    <a:pt x="9" y="2"/>
                  </a:cubicBezTo>
                  <a:cubicBezTo>
                    <a:pt x="9" y="0"/>
                    <a:pt x="8" y="0"/>
                    <a:pt x="6" y="0"/>
                  </a:cubicBezTo>
                  <a:cubicBezTo>
                    <a:pt x="5" y="1"/>
                    <a:pt x="3" y="1"/>
                    <a:pt x="2" y="2"/>
                  </a:cubicBezTo>
                  <a:cubicBezTo>
                    <a:pt x="1" y="3"/>
                    <a:pt x="0" y="5"/>
                    <a:pt x="0" y="7"/>
                  </a:cubicBezTo>
                  <a:cubicBezTo>
                    <a:pt x="0" y="10"/>
                    <a:pt x="2" y="13"/>
                    <a:pt x="4" y="15"/>
                  </a:cubicBezTo>
                  <a:cubicBezTo>
                    <a:pt x="4" y="16"/>
                    <a:pt x="7" y="16"/>
                    <a:pt x="8" y="15"/>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3" name="Freeform 104"/>
            <p:cNvSpPr>
              <a:spLocks/>
            </p:cNvSpPr>
            <p:nvPr/>
          </p:nvSpPr>
          <p:spPr bwMode="auto">
            <a:xfrm>
              <a:off x="6005" y="2338"/>
              <a:ext cx="43" cy="45"/>
            </a:xfrm>
            <a:custGeom>
              <a:avLst/>
              <a:gdLst>
                <a:gd name="T0" fmla="*/ 0 w 22"/>
                <a:gd name="T1" fmla="*/ 21 h 23"/>
                <a:gd name="T2" fmla="*/ 0 w 22"/>
                <a:gd name="T3" fmla="*/ 22 h 23"/>
                <a:gd name="T4" fmla="*/ 1 w 22"/>
                <a:gd name="T5" fmla="*/ 23 h 23"/>
                <a:gd name="T6" fmla="*/ 2 w 22"/>
                <a:gd name="T7" fmla="*/ 23 h 23"/>
                <a:gd name="T8" fmla="*/ 11 w 22"/>
                <a:gd name="T9" fmla="*/ 15 h 23"/>
                <a:gd name="T10" fmla="*/ 20 w 22"/>
                <a:gd name="T11" fmla="*/ 5 h 23"/>
                <a:gd name="T12" fmla="*/ 20 w 22"/>
                <a:gd name="T13" fmla="*/ 3 h 23"/>
                <a:gd name="T14" fmla="*/ 15 w 22"/>
                <a:gd name="T15" fmla="*/ 2 h 23"/>
                <a:gd name="T16" fmla="*/ 1 w 22"/>
                <a:gd name="T17" fmla="*/ 19 h 23"/>
                <a:gd name="T18" fmla="*/ 0 w 22"/>
                <a:gd name="T1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3">
                  <a:moveTo>
                    <a:pt x="0" y="21"/>
                  </a:moveTo>
                  <a:cubicBezTo>
                    <a:pt x="0" y="21"/>
                    <a:pt x="0" y="22"/>
                    <a:pt x="0" y="22"/>
                  </a:cubicBezTo>
                  <a:cubicBezTo>
                    <a:pt x="0" y="22"/>
                    <a:pt x="0" y="22"/>
                    <a:pt x="1" y="23"/>
                  </a:cubicBezTo>
                  <a:cubicBezTo>
                    <a:pt x="1" y="23"/>
                    <a:pt x="1" y="23"/>
                    <a:pt x="2" y="23"/>
                  </a:cubicBezTo>
                  <a:cubicBezTo>
                    <a:pt x="6" y="21"/>
                    <a:pt x="9" y="18"/>
                    <a:pt x="11" y="15"/>
                  </a:cubicBezTo>
                  <a:cubicBezTo>
                    <a:pt x="13" y="11"/>
                    <a:pt x="16" y="8"/>
                    <a:pt x="20" y="5"/>
                  </a:cubicBezTo>
                  <a:cubicBezTo>
                    <a:pt x="22" y="5"/>
                    <a:pt x="21" y="5"/>
                    <a:pt x="20" y="3"/>
                  </a:cubicBezTo>
                  <a:cubicBezTo>
                    <a:pt x="18" y="0"/>
                    <a:pt x="17" y="0"/>
                    <a:pt x="15" y="2"/>
                  </a:cubicBezTo>
                  <a:cubicBezTo>
                    <a:pt x="11" y="8"/>
                    <a:pt x="6" y="14"/>
                    <a:pt x="1" y="19"/>
                  </a:cubicBezTo>
                  <a:cubicBezTo>
                    <a:pt x="0" y="20"/>
                    <a:pt x="0" y="20"/>
                    <a:pt x="0" y="2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4" name="Freeform 105"/>
            <p:cNvSpPr>
              <a:spLocks/>
            </p:cNvSpPr>
            <p:nvPr/>
          </p:nvSpPr>
          <p:spPr bwMode="auto">
            <a:xfrm>
              <a:off x="6094" y="2336"/>
              <a:ext cx="24" cy="37"/>
            </a:xfrm>
            <a:custGeom>
              <a:avLst/>
              <a:gdLst>
                <a:gd name="T0" fmla="*/ 11 w 12"/>
                <a:gd name="T1" fmla="*/ 4 h 19"/>
                <a:gd name="T2" fmla="*/ 7 w 12"/>
                <a:gd name="T3" fmla="*/ 0 h 19"/>
                <a:gd name="T4" fmla="*/ 7 w 12"/>
                <a:gd name="T5" fmla="*/ 0 h 19"/>
                <a:gd name="T6" fmla="*/ 7 w 12"/>
                <a:gd name="T7" fmla="*/ 0 h 19"/>
                <a:gd name="T8" fmla="*/ 7 w 12"/>
                <a:gd name="T9" fmla="*/ 0 h 19"/>
                <a:gd name="T10" fmla="*/ 5 w 12"/>
                <a:gd name="T11" fmla="*/ 2 h 19"/>
                <a:gd name="T12" fmla="*/ 2 w 12"/>
                <a:gd name="T13" fmla="*/ 10 h 19"/>
                <a:gd name="T14" fmla="*/ 3 w 12"/>
                <a:gd name="T15" fmla="*/ 16 h 19"/>
                <a:gd name="T16" fmla="*/ 7 w 12"/>
                <a:gd name="T17" fmla="*/ 18 h 19"/>
                <a:gd name="T18" fmla="*/ 10 w 12"/>
                <a:gd name="T19" fmla="*/ 17 h 19"/>
                <a:gd name="T20" fmla="*/ 11 w 12"/>
                <a:gd name="T21" fmla="*/ 11 h 19"/>
                <a:gd name="T22" fmla="*/ 12 w 12"/>
                <a:gd name="T23" fmla="*/ 11 h 19"/>
                <a:gd name="T24" fmla="*/ 12 w 12"/>
                <a:gd name="T25" fmla="*/ 11 h 19"/>
                <a:gd name="T26" fmla="*/ 11 w 12"/>
                <a:gd name="T27" fmla="*/ 11 h 19"/>
                <a:gd name="T28" fmla="*/ 11 w 12"/>
                <a:gd name="T2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9">
                  <a:moveTo>
                    <a:pt x="11" y="4"/>
                  </a:moveTo>
                  <a:cubicBezTo>
                    <a:pt x="11" y="2"/>
                    <a:pt x="9" y="1"/>
                    <a:pt x="7" y="0"/>
                  </a:cubicBezTo>
                  <a:cubicBezTo>
                    <a:pt x="7" y="0"/>
                    <a:pt x="7" y="0"/>
                    <a:pt x="7" y="0"/>
                  </a:cubicBezTo>
                  <a:cubicBezTo>
                    <a:pt x="7" y="0"/>
                    <a:pt x="7" y="0"/>
                    <a:pt x="7" y="0"/>
                  </a:cubicBezTo>
                  <a:cubicBezTo>
                    <a:pt x="7" y="0"/>
                    <a:pt x="7" y="0"/>
                    <a:pt x="7" y="0"/>
                  </a:cubicBezTo>
                  <a:cubicBezTo>
                    <a:pt x="6" y="1"/>
                    <a:pt x="5" y="1"/>
                    <a:pt x="5" y="2"/>
                  </a:cubicBezTo>
                  <a:cubicBezTo>
                    <a:pt x="4" y="5"/>
                    <a:pt x="4" y="8"/>
                    <a:pt x="2" y="10"/>
                  </a:cubicBezTo>
                  <a:cubicBezTo>
                    <a:pt x="0" y="13"/>
                    <a:pt x="0" y="14"/>
                    <a:pt x="3" y="16"/>
                  </a:cubicBezTo>
                  <a:cubicBezTo>
                    <a:pt x="4" y="17"/>
                    <a:pt x="6" y="18"/>
                    <a:pt x="7" y="18"/>
                  </a:cubicBezTo>
                  <a:cubicBezTo>
                    <a:pt x="8" y="19"/>
                    <a:pt x="9" y="18"/>
                    <a:pt x="10" y="17"/>
                  </a:cubicBezTo>
                  <a:cubicBezTo>
                    <a:pt x="11" y="15"/>
                    <a:pt x="12" y="13"/>
                    <a:pt x="11" y="11"/>
                  </a:cubicBezTo>
                  <a:cubicBezTo>
                    <a:pt x="12" y="11"/>
                    <a:pt x="12" y="11"/>
                    <a:pt x="12" y="11"/>
                  </a:cubicBezTo>
                  <a:cubicBezTo>
                    <a:pt x="12" y="11"/>
                    <a:pt x="12" y="11"/>
                    <a:pt x="12" y="11"/>
                  </a:cubicBezTo>
                  <a:cubicBezTo>
                    <a:pt x="12" y="11"/>
                    <a:pt x="12" y="11"/>
                    <a:pt x="11" y="11"/>
                  </a:cubicBezTo>
                  <a:cubicBezTo>
                    <a:pt x="10" y="9"/>
                    <a:pt x="10" y="7"/>
                    <a:pt x="11" y="4"/>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5" name="Freeform 106"/>
            <p:cNvSpPr>
              <a:spLocks/>
            </p:cNvSpPr>
            <p:nvPr/>
          </p:nvSpPr>
          <p:spPr bwMode="auto">
            <a:xfrm>
              <a:off x="2453" y="2200"/>
              <a:ext cx="35" cy="18"/>
            </a:xfrm>
            <a:custGeom>
              <a:avLst/>
              <a:gdLst>
                <a:gd name="T0" fmla="*/ 7 w 18"/>
                <a:gd name="T1" fmla="*/ 0 h 9"/>
                <a:gd name="T2" fmla="*/ 1 w 18"/>
                <a:gd name="T3" fmla="*/ 1 h 9"/>
                <a:gd name="T4" fmla="*/ 0 w 18"/>
                <a:gd name="T5" fmla="*/ 3 h 9"/>
                <a:gd name="T6" fmla="*/ 14 w 18"/>
                <a:gd name="T7" fmla="*/ 7 h 9"/>
                <a:gd name="T8" fmla="*/ 17 w 18"/>
                <a:gd name="T9" fmla="*/ 6 h 9"/>
                <a:gd name="T10" fmla="*/ 18 w 18"/>
                <a:gd name="T11" fmla="*/ 4 h 9"/>
                <a:gd name="T12" fmla="*/ 7 w 1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8" h="9">
                  <a:moveTo>
                    <a:pt x="7" y="0"/>
                  </a:moveTo>
                  <a:cubicBezTo>
                    <a:pt x="5" y="0"/>
                    <a:pt x="3" y="0"/>
                    <a:pt x="1" y="1"/>
                  </a:cubicBezTo>
                  <a:cubicBezTo>
                    <a:pt x="0" y="1"/>
                    <a:pt x="0" y="2"/>
                    <a:pt x="0" y="3"/>
                  </a:cubicBezTo>
                  <a:cubicBezTo>
                    <a:pt x="4" y="7"/>
                    <a:pt x="8" y="9"/>
                    <a:pt x="14" y="7"/>
                  </a:cubicBezTo>
                  <a:cubicBezTo>
                    <a:pt x="15" y="7"/>
                    <a:pt x="16" y="7"/>
                    <a:pt x="17" y="6"/>
                  </a:cubicBezTo>
                  <a:cubicBezTo>
                    <a:pt x="18" y="6"/>
                    <a:pt x="18" y="4"/>
                    <a:pt x="18" y="4"/>
                  </a:cubicBezTo>
                  <a:cubicBezTo>
                    <a:pt x="15" y="0"/>
                    <a:pt x="12" y="0"/>
                    <a:pt x="7"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6" name="Freeform 107"/>
            <p:cNvSpPr>
              <a:spLocks/>
            </p:cNvSpPr>
            <p:nvPr/>
          </p:nvSpPr>
          <p:spPr bwMode="auto">
            <a:xfrm>
              <a:off x="6087" y="2321"/>
              <a:ext cx="21" cy="27"/>
            </a:xfrm>
            <a:custGeom>
              <a:avLst/>
              <a:gdLst>
                <a:gd name="T0" fmla="*/ 11 w 11"/>
                <a:gd name="T1" fmla="*/ 8 h 14"/>
                <a:gd name="T2" fmla="*/ 11 w 11"/>
                <a:gd name="T3" fmla="*/ 6 h 14"/>
                <a:gd name="T4" fmla="*/ 10 w 11"/>
                <a:gd name="T5" fmla="*/ 4 h 14"/>
                <a:gd name="T6" fmla="*/ 0 w 11"/>
                <a:gd name="T7" fmla="*/ 0 h 14"/>
                <a:gd name="T8" fmla="*/ 0 w 11"/>
                <a:gd name="T9" fmla="*/ 0 h 14"/>
                <a:gd name="T10" fmla="*/ 0 w 11"/>
                <a:gd name="T11" fmla="*/ 11 h 14"/>
                <a:gd name="T12" fmla="*/ 3 w 11"/>
                <a:gd name="T13" fmla="*/ 13 h 14"/>
                <a:gd name="T14" fmla="*/ 7 w 11"/>
                <a:gd name="T15" fmla="*/ 12 h 14"/>
                <a:gd name="T16" fmla="*/ 9 w 11"/>
                <a:gd name="T17" fmla="*/ 10 h 14"/>
                <a:gd name="T18" fmla="*/ 9 w 11"/>
                <a:gd name="T19" fmla="*/ 10 h 14"/>
                <a:gd name="T20" fmla="*/ 9 w 11"/>
                <a:gd name="T21" fmla="*/ 10 h 14"/>
                <a:gd name="T22" fmla="*/ 9 w 11"/>
                <a:gd name="T23" fmla="*/ 10 h 14"/>
                <a:gd name="T24" fmla="*/ 11 w 11"/>
                <a:gd name="T25"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4">
                  <a:moveTo>
                    <a:pt x="11" y="8"/>
                  </a:moveTo>
                  <a:cubicBezTo>
                    <a:pt x="11" y="7"/>
                    <a:pt x="11" y="6"/>
                    <a:pt x="11" y="6"/>
                  </a:cubicBezTo>
                  <a:cubicBezTo>
                    <a:pt x="11" y="5"/>
                    <a:pt x="11" y="4"/>
                    <a:pt x="10" y="4"/>
                  </a:cubicBezTo>
                  <a:cubicBezTo>
                    <a:pt x="7" y="2"/>
                    <a:pt x="4" y="1"/>
                    <a:pt x="0" y="0"/>
                  </a:cubicBezTo>
                  <a:cubicBezTo>
                    <a:pt x="0" y="0"/>
                    <a:pt x="0" y="0"/>
                    <a:pt x="0" y="0"/>
                  </a:cubicBezTo>
                  <a:cubicBezTo>
                    <a:pt x="0" y="4"/>
                    <a:pt x="0" y="7"/>
                    <a:pt x="0" y="11"/>
                  </a:cubicBezTo>
                  <a:cubicBezTo>
                    <a:pt x="0" y="12"/>
                    <a:pt x="2" y="12"/>
                    <a:pt x="3" y="13"/>
                  </a:cubicBezTo>
                  <a:cubicBezTo>
                    <a:pt x="4" y="13"/>
                    <a:pt x="5" y="14"/>
                    <a:pt x="7" y="12"/>
                  </a:cubicBezTo>
                  <a:cubicBezTo>
                    <a:pt x="7" y="12"/>
                    <a:pt x="8" y="11"/>
                    <a:pt x="9" y="10"/>
                  </a:cubicBezTo>
                  <a:cubicBezTo>
                    <a:pt x="9" y="10"/>
                    <a:pt x="9" y="10"/>
                    <a:pt x="9" y="10"/>
                  </a:cubicBezTo>
                  <a:cubicBezTo>
                    <a:pt x="9" y="10"/>
                    <a:pt x="9" y="10"/>
                    <a:pt x="9" y="10"/>
                  </a:cubicBezTo>
                  <a:cubicBezTo>
                    <a:pt x="9" y="10"/>
                    <a:pt x="9" y="10"/>
                    <a:pt x="9" y="10"/>
                  </a:cubicBezTo>
                  <a:cubicBezTo>
                    <a:pt x="9" y="9"/>
                    <a:pt x="10" y="9"/>
                    <a:pt x="11" y="8"/>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7" name="Freeform 108"/>
            <p:cNvSpPr>
              <a:spLocks/>
            </p:cNvSpPr>
            <p:nvPr/>
          </p:nvSpPr>
          <p:spPr bwMode="auto">
            <a:xfrm>
              <a:off x="1209" y="976"/>
              <a:ext cx="27" cy="20"/>
            </a:xfrm>
            <a:custGeom>
              <a:avLst/>
              <a:gdLst>
                <a:gd name="T0" fmla="*/ 10 w 14"/>
                <a:gd name="T1" fmla="*/ 9 h 10"/>
                <a:gd name="T2" fmla="*/ 14 w 14"/>
                <a:gd name="T3" fmla="*/ 3 h 10"/>
                <a:gd name="T4" fmla="*/ 10 w 14"/>
                <a:gd name="T5" fmla="*/ 0 h 10"/>
                <a:gd name="T6" fmla="*/ 1 w 14"/>
                <a:gd name="T7" fmla="*/ 2 h 10"/>
                <a:gd name="T8" fmla="*/ 0 w 14"/>
                <a:gd name="T9" fmla="*/ 4 h 10"/>
                <a:gd name="T10" fmla="*/ 2 w 14"/>
                <a:gd name="T11" fmla="*/ 7 h 10"/>
                <a:gd name="T12" fmla="*/ 10 w 14"/>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4" h="10">
                  <a:moveTo>
                    <a:pt x="10" y="9"/>
                  </a:moveTo>
                  <a:cubicBezTo>
                    <a:pt x="12" y="9"/>
                    <a:pt x="14" y="5"/>
                    <a:pt x="14" y="3"/>
                  </a:cubicBezTo>
                  <a:cubicBezTo>
                    <a:pt x="13" y="2"/>
                    <a:pt x="11" y="0"/>
                    <a:pt x="10" y="0"/>
                  </a:cubicBezTo>
                  <a:cubicBezTo>
                    <a:pt x="7" y="1"/>
                    <a:pt x="4" y="1"/>
                    <a:pt x="1" y="2"/>
                  </a:cubicBezTo>
                  <a:cubicBezTo>
                    <a:pt x="0" y="2"/>
                    <a:pt x="0" y="3"/>
                    <a:pt x="0" y="4"/>
                  </a:cubicBezTo>
                  <a:cubicBezTo>
                    <a:pt x="0" y="5"/>
                    <a:pt x="1" y="6"/>
                    <a:pt x="2" y="7"/>
                  </a:cubicBezTo>
                  <a:cubicBezTo>
                    <a:pt x="4" y="9"/>
                    <a:pt x="7" y="10"/>
                    <a:pt x="10" y="9"/>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8" name="Freeform 109"/>
            <p:cNvSpPr>
              <a:spLocks/>
            </p:cNvSpPr>
            <p:nvPr/>
          </p:nvSpPr>
          <p:spPr bwMode="auto">
            <a:xfrm>
              <a:off x="4791" y="790"/>
              <a:ext cx="25" cy="23"/>
            </a:xfrm>
            <a:custGeom>
              <a:avLst/>
              <a:gdLst>
                <a:gd name="T0" fmla="*/ 3 w 13"/>
                <a:gd name="T1" fmla="*/ 10 h 12"/>
                <a:gd name="T2" fmla="*/ 13 w 13"/>
                <a:gd name="T3" fmla="*/ 7 h 12"/>
                <a:gd name="T4" fmla="*/ 13 w 13"/>
                <a:gd name="T5" fmla="*/ 6 h 12"/>
                <a:gd name="T6" fmla="*/ 8 w 13"/>
                <a:gd name="T7" fmla="*/ 0 h 12"/>
                <a:gd name="T8" fmla="*/ 6 w 13"/>
                <a:gd name="T9" fmla="*/ 0 h 12"/>
                <a:gd name="T10" fmla="*/ 1 w 13"/>
                <a:gd name="T11" fmla="*/ 8 h 12"/>
                <a:gd name="T12" fmla="*/ 3 w 13"/>
                <a:gd name="T13" fmla="*/ 10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3" y="10"/>
                  </a:moveTo>
                  <a:cubicBezTo>
                    <a:pt x="6" y="12"/>
                    <a:pt x="11" y="10"/>
                    <a:pt x="13" y="7"/>
                  </a:cubicBezTo>
                  <a:cubicBezTo>
                    <a:pt x="13" y="7"/>
                    <a:pt x="13" y="6"/>
                    <a:pt x="13" y="6"/>
                  </a:cubicBezTo>
                  <a:cubicBezTo>
                    <a:pt x="12" y="3"/>
                    <a:pt x="10" y="1"/>
                    <a:pt x="8" y="0"/>
                  </a:cubicBezTo>
                  <a:cubicBezTo>
                    <a:pt x="7" y="0"/>
                    <a:pt x="6" y="0"/>
                    <a:pt x="6" y="0"/>
                  </a:cubicBezTo>
                  <a:cubicBezTo>
                    <a:pt x="1" y="1"/>
                    <a:pt x="0" y="3"/>
                    <a:pt x="1" y="8"/>
                  </a:cubicBezTo>
                  <a:cubicBezTo>
                    <a:pt x="2" y="9"/>
                    <a:pt x="2" y="10"/>
                    <a:pt x="3" y="1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9" name="Freeform 110"/>
            <p:cNvSpPr>
              <a:spLocks/>
            </p:cNvSpPr>
            <p:nvPr/>
          </p:nvSpPr>
          <p:spPr bwMode="auto">
            <a:xfrm>
              <a:off x="4269" y="1876"/>
              <a:ext cx="42" cy="14"/>
            </a:xfrm>
            <a:custGeom>
              <a:avLst/>
              <a:gdLst>
                <a:gd name="T0" fmla="*/ 3 w 22"/>
                <a:gd name="T1" fmla="*/ 0 h 7"/>
                <a:gd name="T2" fmla="*/ 1 w 22"/>
                <a:gd name="T3" fmla="*/ 0 h 7"/>
                <a:gd name="T4" fmla="*/ 0 w 22"/>
                <a:gd name="T5" fmla="*/ 2 h 7"/>
                <a:gd name="T6" fmla="*/ 1 w 22"/>
                <a:gd name="T7" fmla="*/ 4 h 7"/>
                <a:gd name="T8" fmla="*/ 12 w 22"/>
                <a:gd name="T9" fmla="*/ 7 h 7"/>
                <a:gd name="T10" fmla="*/ 12 w 22"/>
                <a:gd name="T11" fmla="*/ 7 h 7"/>
                <a:gd name="T12" fmla="*/ 22 w 22"/>
                <a:gd name="T13" fmla="*/ 5 h 7"/>
                <a:gd name="T14" fmla="*/ 22 w 22"/>
                <a:gd name="T15" fmla="*/ 5 h 7"/>
                <a:gd name="T16" fmla="*/ 22 w 22"/>
                <a:gd name="T17" fmla="*/ 3 h 7"/>
                <a:gd name="T18" fmla="*/ 13 w 22"/>
                <a:gd name="T19" fmla="*/ 0 h 7"/>
                <a:gd name="T20" fmla="*/ 3 w 22"/>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7">
                  <a:moveTo>
                    <a:pt x="3" y="0"/>
                  </a:moveTo>
                  <a:cubicBezTo>
                    <a:pt x="3" y="0"/>
                    <a:pt x="2" y="0"/>
                    <a:pt x="1" y="0"/>
                  </a:cubicBezTo>
                  <a:cubicBezTo>
                    <a:pt x="1" y="1"/>
                    <a:pt x="0" y="1"/>
                    <a:pt x="0" y="2"/>
                  </a:cubicBezTo>
                  <a:cubicBezTo>
                    <a:pt x="0" y="3"/>
                    <a:pt x="0" y="4"/>
                    <a:pt x="1" y="4"/>
                  </a:cubicBezTo>
                  <a:cubicBezTo>
                    <a:pt x="4" y="5"/>
                    <a:pt x="8" y="6"/>
                    <a:pt x="12" y="7"/>
                  </a:cubicBezTo>
                  <a:cubicBezTo>
                    <a:pt x="12" y="7"/>
                    <a:pt x="12" y="7"/>
                    <a:pt x="12" y="7"/>
                  </a:cubicBezTo>
                  <a:cubicBezTo>
                    <a:pt x="16" y="6"/>
                    <a:pt x="19" y="6"/>
                    <a:pt x="22" y="5"/>
                  </a:cubicBezTo>
                  <a:cubicBezTo>
                    <a:pt x="22" y="5"/>
                    <a:pt x="22" y="5"/>
                    <a:pt x="22" y="5"/>
                  </a:cubicBezTo>
                  <a:cubicBezTo>
                    <a:pt x="22" y="4"/>
                    <a:pt x="22" y="3"/>
                    <a:pt x="22" y="3"/>
                  </a:cubicBezTo>
                  <a:cubicBezTo>
                    <a:pt x="19" y="1"/>
                    <a:pt x="16" y="0"/>
                    <a:pt x="13" y="0"/>
                  </a:cubicBezTo>
                  <a:cubicBezTo>
                    <a:pt x="10" y="0"/>
                    <a:pt x="7" y="0"/>
                    <a:pt x="3"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0" name="Freeform 111"/>
            <p:cNvSpPr>
              <a:spLocks/>
            </p:cNvSpPr>
            <p:nvPr/>
          </p:nvSpPr>
          <p:spPr bwMode="auto">
            <a:xfrm>
              <a:off x="2652" y="2200"/>
              <a:ext cx="31" cy="16"/>
            </a:xfrm>
            <a:custGeom>
              <a:avLst/>
              <a:gdLst>
                <a:gd name="T0" fmla="*/ 13 w 16"/>
                <a:gd name="T1" fmla="*/ 1 h 8"/>
                <a:gd name="T2" fmla="*/ 8 w 16"/>
                <a:gd name="T3" fmla="*/ 0 h 8"/>
                <a:gd name="T4" fmla="*/ 2 w 16"/>
                <a:gd name="T5" fmla="*/ 1 h 8"/>
                <a:gd name="T6" fmla="*/ 0 w 16"/>
                <a:gd name="T7" fmla="*/ 3 h 8"/>
                <a:gd name="T8" fmla="*/ 2 w 16"/>
                <a:gd name="T9" fmla="*/ 6 h 8"/>
                <a:gd name="T10" fmla="*/ 4 w 16"/>
                <a:gd name="T11" fmla="*/ 7 h 8"/>
                <a:gd name="T12" fmla="*/ 15 w 16"/>
                <a:gd name="T13" fmla="*/ 5 h 8"/>
                <a:gd name="T14" fmla="*/ 16 w 16"/>
                <a:gd name="T15" fmla="*/ 3 h 8"/>
                <a:gd name="T16" fmla="*/ 13 w 16"/>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
                  <a:moveTo>
                    <a:pt x="13" y="1"/>
                  </a:moveTo>
                  <a:cubicBezTo>
                    <a:pt x="12" y="0"/>
                    <a:pt x="10" y="0"/>
                    <a:pt x="8" y="0"/>
                  </a:cubicBezTo>
                  <a:cubicBezTo>
                    <a:pt x="7" y="0"/>
                    <a:pt x="4" y="0"/>
                    <a:pt x="2" y="1"/>
                  </a:cubicBezTo>
                  <a:cubicBezTo>
                    <a:pt x="1" y="1"/>
                    <a:pt x="1" y="3"/>
                    <a:pt x="0" y="3"/>
                  </a:cubicBezTo>
                  <a:cubicBezTo>
                    <a:pt x="0" y="4"/>
                    <a:pt x="1" y="6"/>
                    <a:pt x="2" y="6"/>
                  </a:cubicBezTo>
                  <a:cubicBezTo>
                    <a:pt x="2" y="6"/>
                    <a:pt x="3" y="7"/>
                    <a:pt x="4" y="7"/>
                  </a:cubicBezTo>
                  <a:cubicBezTo>
                    <a:pt x="8" y="8"/>
                    <a:pt x="12" y="7"/>
                    <a:pt x="15" y="5"/>
                  </a:cubicBezTo>
                  <a:cubicBezTo>
                    <a:pt x="16" y="4"/>
                    <a:pt x="16" y="3"/>
                    <a:pt x="16" y="3"/>
                  </a:cubicBezTo>
                  <a:cubicBezTo>
                    <a:pt x="15" y="2"/>
                    <a:pt x="14" y="1"/>
                    <a:pt x="13" y="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1" name="Freeform 112"/>
            <p:cNvSpPr>
              <a:spLocks/>
            </p:cNvSpPr>
            <p:nvPr/>
          </p:nvSpPr>
          <p:spPr bwMode="auto">
            <a:xfrm>
              <a:off x="6056" y="2288"/>
              <a:ext cx="21" cy="27"/>
            </a:xfrm>
            <a:custGeom>
              <a:avLst/>
              <a:gdLst>
                <a:gd name="T0" fmla="*/ 1 w 11"/>
                <a:gd name="T1" fmla="*/ 1 h 14"/>
                <a:gd name="T2" fmla="*/ 0 w 11"/>
                <a:gd name="T3" fmla="*/ 2 h 14"/>
                <a:gd name="T4" fmla="*/ 5 w 11"/>
                <a:gd name="T5" fmla="*/ 12 h 14"/>
                <a:gd name="T6" fmla="*/ 10 w 11"/>
                <a:gd name="T7" fmla="*/ 12 h 14"/>
                <a:gd name="T8" fmla="*/ 10 w 11"/>
                <a:gd name="T9" fmla="*/ 5 h 14"/>
                <a:gd name="T10" fmla="*/ 7 w 11"/>
                <a:gd name="T11" fmla="*/ 1 h 14"/>
                <a:gd name="T12" fmla="*/ 1 w 11"/>
                <a:gd name="T13" fmla="*/ 1 h 14"/>
              </a:gdLst>
              <a:ahLst/>
              <a:cxnLst>
                <a:cxn ang="0">
                  <a:pos x="T0" y="T1"/>
                </a:cxn>
                <a:cxn ang="0">
                  <a:pos x="T2" y="T3"/>
                </a:cxn>
                <a:cxn ang="0">
                  <a:pos x="T4" y="T5"/>
                </a:cxn>
                <a:cxn ang="0">
                  <a:pos x="T6" y="T7"/>
                </a:cxn>
                <a:cxn ang="0">
                  <a:pos x="T8" y="T9"/>
                </a:cxn>
                <a:cxn ang="0">
                  <a:pos x="T10" y="T11"/>
                </a:cxn>
                <a:cxn ang="0">
                  <a:pos x="T12" y="T13"/>
                </a:cxn>
              </a:cxnLst>
              <a:rect l="0" t="0" r="r" b="b"/>
              <a:pathLst>
                <a:path w="11" h="14">
                  <a:moveTo>
                    <a:pt x="1" y="1"/>
                  </a:moveTo>
                  <a:cubicBezTo>
                    <a:pt x="1" y="1"/>
                    <a:pt x="0" y="2"/>
                    <a:pt x="0" y="2"/>
                  </a:cubicBezTo>
                  <a:cubicBezTo>
                    <a:pt x="1" y="6"/>
                    <a:pt x="3" y="9"/>
                    <a:pt x="5" y="12"/>
                  </a:cubicBezTo>
                  <a:cubicBezTo>
                    <a:pt x="6" y="14"/>
                    <a:pt x="9" y="14"/>
                    <a:pt x="10" y="12"/>
                  </a:cubicBezTo>
                  <a:cubicBezTo>
                    <a:pt x="11" y="9"/>
                    <a:pt x="11" y="7"/>
                    <a:pt x="10" y="5"/>
                  </a:cubicBezTo>
                  <a:cubicBezTo>
                    <a:pt x="9" y="3"/>
                    <a:pt x="8" y="2"/>
                    <a:pt x="7" y="1"/>
                  </a:cubicBezTo>
                  <a:cubicBezTo>
                    <a:pt x="5" y="0"/>
                    <a:pt x="3" y="0"/>
                    <a:pt x="1" y="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2" name="Freeform 113"/>
            <p:cNvSpPr>
              <a:spLocks/>
            </p:cNvSpPr>
            <p:nvPr/>
          </p:nvSpPr>
          <p:spPr bwMode="auto">
            <a:xfrm>
              <a:off x="6032" y="2716"/>
              <a:ext cx="31" cy="18"/>
            </a:xfrm>
            <a:custGeom>
              <a:avLst/>
              <a:gdLst>
                <a:gd name="T0" fmla="*/ 1 w 16"/>
                <a:gd name="T1" fmla="*/ 4 h 9"/>
                <a:gd name="T2" fmla="*/ 11 w 16"/>
                <a:gd name="T3" fmla="*/ 9 h 9"/>
                <a:gd name="T4" fmla="*/ 14 w 16"/>
                <a:gd name="T5" fmla="*/ 9 h 9"/>
                <a:gd name="T6" fmla="*/ 16 w 16"/>
                <a:gd name="T7" fmla="*/ 6 h 9"/>
                <a:gd name="T8" fmla="*/ 15 w 16"/>
                <a:gd name="T9" fmla="*/ 4 h 9"/>
                <a:gd name="T10" fmla="*/ 3 w 16"/>
                <a:gd name="T11" fmla="*/ 0 h 9"/>
                <a:gd name="T12" fmla="*/ 1 w 16"/>
                <a:gd name="T13" fmla="*/ 0 h 9"/>
                <a:gd name="T14" fmla="*/ 0 w 16"/>
                <a:gd name="T15" fmla="*/ 2 h 9"/>
                <a:gd name="T16" fmla="*/ 1 w 16"/>
                <a:gd name="T1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1" y="4"/>
                  </a:moveTo>
                  <a:cubicBezTo>
                    <a:pt x="4" y="5"/>
                    <a:pt x="7" y="7"/>
                    <a:pt x="11" y="9"/>
                  </a:cubicBezTo>
                  <a:cubicBezTo>
                    <a:pt x="12" y="9"/>
                    <a:pt x="13" y="9"/>
                    <a:pt x="14" y="9"/>
                  </a:cubicBezTo>
                  <a:cubicBezTo>
                    <a:pt x="15" y="9"/>
                    <a:pt x="16" y="7"/>
                    <a:pt x="16" y="6"/>
                  </a:cubicBezTo>
                  <a:cubicBezTo>
                    <a:pt x="15" y="5"/>
                    <a:pt x="15" y="4"/>
                    <a:pt x="15" y="4"/>
                  </a:cubicBezTo>
                  <a:cubicBezTo>
                    <a:pt x="12" y="1"/>
                    <a:pt x="8" y="0"/>
                    <a:pt x="3" y="0"/>
                  </a:cubicBezTo>
                  <a:cubicBezTo>
                    <a:pt x="3" y="0"/>
                    <a:pt x="2" y="0"/>
                    <a:pt x="1" y="0"/>
                  </a:cubicBezTo>
                  <a:cubicBezTo>
                    <a:pt x="1" y="1"/>
                    <a:pt x="0" y="1"/>
                    <a:pt x="0" y="2"/>
                  </a:cubicBezTo>
                  <a:cubicBezTo>
                    <a:pt x="0" y="3"/>
                    <a:pt x="0" y="4"/>
                    <a:pt x="1" y="4"/>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3" name="Freeform 114"/>
            <p:cNvSpPr>
              <a:spLocks/>
            </p:cNvSpPr>
            <p:nvPr/>
          </p:nvSpPr>
          <p:spPr bwMode="auto">
            <a:xfrm>
              <a:off x="2546" y="485"/>
              <a:ext cx="15" cy="33"/>
            </a:xfrm>
            <a:custGeom>
              <a:avLst/>
              <a:gdLst>
                <a:gd name="T0" fmla="*/ 2 w 8"/>
                <a:gd name="T1" fmla="*/ 16 h 17"/>
                <a:gd name="T2" fmla="*/ 5 w 8"/>
                <a:gd name="T3" fmla="*/ 16 h 17"/>
                <a:gd name="T4" fmla="*/ 8 w 8"/>
                <a:gd name="T5" fmla="*/ 4 h 17"/>
                <a:gd name="T6" fmla="*/ 7 w 8"/>
                <a:gd name="T7" fmla="*/ 1 h 17"/>
                <a:gd name="T8" fmla="*/ 6 w 8"/>
                <a:gd name="T9" fmla="*/ 0 h 17"/>
                <a:gd name="T10" fmla="*/ 4 w 8"/>
                <a:gd name="T11" fmla="*/ 1 h 17"/>
                <a:gd name="T12" fmla="*/ 0 w 8"/>
                <a:gd name="T13" fmla="*/ 10 h 17"/>
                <a:gd name="T14" fmla="*/ 0 w 8"/>
                <a:gd name="T15" fmla="*/ 14 h 17"/>
                <a:gd name="T16" fmla="*/ 2 w 8"/>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7">
                  <a:moveTo>
                    <a:pt x="2" y="16"/>
                  </a:moveTo>
                  <a:cubicBezTo>
                    <a:pt x="3" y="17"/>
                    <a:pt x="4" y="17"/>
                    <a:pt x="5" y="16"/>
                  </a:cubicBezTo>
                  <a:cubicBezTo>
                    <a:pt x="7" y="12"/>
                    <a:pt x="7" y="8"/>
                    <a:pt x="8" y="4"/>
                  </a:cubicBezTo>
                  <a:cubicBezTo>
                    <a:pt x="8" y="3"/>
                    <a:pt x="8" y="2"/>
                    <a:pt x="7" y="1"/>
                  </a:cubicBezTo>
                  <a:cubicBezTo>
                    <a:pt x="7" y="1"/>
                    <a:pt x="7" y="0"/>
                    <a:pt x="6" y="0"/>
                  </a:cubicBezTo>
                  <a:cubicBezTo>
                    <a:pt x="6" y="0"/>
                    <a:pt x="5" y="0"/>
                    <a:pt x="4" y="1"/>
                  </a:cubicBezTo>
                  <a:cubicBezTo>
                    <a:pt x="3" y="4"/>
                    <a:pt x="1" y="6"/>
                    <a:pt x="0" y="10"/>
                  </a:cubicBezTo>
                  <a:cubicBezTo>
                    <a:pt x="0" y="11"/>
                    <a:pt x="0" y="12"/>
                    <a:pt x="0" y="14"/>
                  </a:cubicBezTo>
                  <a:cubicBezTo>
                    <a:pt x="0" y="15"/>
                    <a:pt x="1" y="16"/>
                    <a:pt x="2" y="16"/>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4" name="Freeform 115"/>
            <p:cNvSpPr>
              <a:spLocks/>
            </p:cNvSpPr>
            <p:nvPr/>
          </p:nvSpPr>
          <p:spPr bwMode="auto">
            <a:xfrm>
              <a:off x="6692" y="2645"/>
              <a:ext cx="23" cy="25"/>
            </a:xfrm>
            <a:custGeom>
              <a:avLst/>
              <a:gdLst>
                <a:gd name="T0" fmla="*/ 2 w 12"/>
                <a:gd name="T1" fmla="*/ 0 h 13"/>
                <a:gd name="T2" fmla="*/ 1 w 12"/>
                <a:gd name="T3" fmla="*/ 0 h 13"/>
                <a:gd name="T4" fmla="*/ 0 w 12"/>
                <a:gd name="T5" fmla="*/ 3 h 13"/>
                <a:gd name="T6" fmla="*/ 5 w 12"/>
                <a:gd name="T7" fmla="*/ 12 h 13"/>
                <a:gd name="T8" fmla="*/ 10 w 12"/>
                <a:gd name="T9" fmla="*/ 12 h 13"/>
                <a:gd name="T10" fmla="*/ 11 w 12"/>
                <a:gd name="T11" fmla="*/ 7 h 13"/>
                <a:gd name="T12" fmla="*/ 2 w 1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2" y="0"/>
                  </a:moveTo>
                  <a:cubicBezTo>
                    <a:pt x="2" y="0"/>
                    <a:pt x="1" y="0"/>
                    <a:pt x="1" y="0"/>
                  </a:cubicBezTo>
                  <a:cubicBezTo>
                    <a:pt x="1" y="1"/>
                    <a:pt x="0" y="2"/>
                    <a:pt x="0" y="3"/>
                  </a:cubicBezTo>
                  <a:cubicBezTo>
                    <a:pt x="0" y="6"/>
                    <a:pt x="3" y="9"/>
                    <a:pt x="5" y="12"/>
                  </a:cubicBezTo>
                  <a:cubicBezTo>
                    <a:pt x="5" y="13"/>
                    <a:pt x="8" y="13"/>
                    <a:pt x="10" y="12"/>
                  </a:cubicBezTo>
                  <a:cubicBezTo>
                    <a:pt x="11" y="11"/>
                    <a:pt x="12" y="8"/>
                    <a:pt x="11" y="7"/>
                  </a:cubicBezTo>
                  <a:cubicBezTo>
                    <a:pt x="8" y="4"/>
                    <a:pt x="5" y="2"/>
                    <a:pt x="2"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5" name="Freeform 116"/>
            <p:cNvSpPr>
              <a:spLocks/>
            </p:cNvSpPr>
            <p:nvPr/>
          </p:nvSpPr>
          <p:spPr bwMode="auto">
            <a:xfrm>
              <a:off x="2610" y="1162"/>
              <a:ext cx="21" cy="26"/>
            </a:xfrm>
            <a:custGeom>
              <a:avLst/>
              <a:gdLst>
                <a:gd name="T0" fmla="*/ 6 w 11"/>
                <a:gd name="T1" fmla="*/ 1 h 13"/>
                <a:gd name="T2" fmla="*/ 2 w 11"/>
                <a:gd name="T3" fmla="*/ 11 h 13"/>
                <a:gd name="T4" fmla="*/ 4 w 11"/>
                <a:gd name="T5" fmla="*/ 13 h 13"/>
                <a:gd name="T6" fmla="*/ 6 w 11"/>
                <a:gd name="T7" fmla="*/ 12 h 13"/>
                <a:gd name="T8" fmla="*/ 10 w 11"/>
                <a:gd name="T9" fmla="*/ 7 h 13"/>
                <a:gd name="T10" fmla="*/ 11 w 11"/>
                <a:gd name="T11" fmla="*/ 5 h 13"/>
                <a:gd name="T12" fmla="*/ 10 w 11"/>
                <a:gd name="T13" fmla="*/ 1 h 13"/>
                <a:gd name="T14" fmla="*/ 6 w 11"/>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3">
                  <a:moveTo>
                    <a:pt x="6" y="1"/>
                  </a:moveTo>
                  <a:cubicBezTo>
                    <a:pt x="2" y="3"/>
                    <a:pt x="0" y="7"/>
                    <a:pt x="2" y="11"/>
                  </a:cubicBezTo>
                  <a:cubicBezTo>
                    <a:pt x="2" y="12"/>
                    <a:pt x="3" y="12"/>
                    <a:pt x="4" y="13"/>
                  </a:cubicBezTo>
                  <a:cubicBezTo>
                    <a:pt x="5" y="13"/>
                    <a:pt x="6" y="13"/>
                    <a:pt x="6" y="12"/>
                  </a:cubicBezTo>
                  <a:cubicBezTo>
                    <a:pt x="7" y="11"/>
                    <a:pt x="9" y="9"/>
                    <a:pt x="10" y="7"/>
                  </a:cubicBezTo>
                  <a:cubicBezTo>
                    <a:pt x="10" y="6"/>
                    <a:pt x="10" y="6"/>
                    <a:pt x="11" y="5"/>
                  </a:cubicBezTo>
                  <a:cubicBezTo>
                    <a:pt x="11" y="4"/>
                    <a:pt x="11" y="2"/>
                    <a:pt x="10" y="1"/>
                  </a:cubicBezTo>
                  <a:cubicBezTo>
                    <a:pt x="9" y="0"/>
                    <a:pt x="7" y="0"/>
                    <a:pt x="6" y="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6" name="Oval 117"/>
            <p:cNvSpPr>
              <a:spLocks noChangeArrowheads="1"/>
            </p:cNvSpPr>
            <p:nvPr/>
          </p:nvSpPr>
          <p:spPr bwMode="auto">
            <a:xfrm>
              <a:off x="2780" y="1622"/>
              <a:ext cx="1" cy="1"/>
            </a:xfrm>
            <a:prstGeom prst="ellipse">
              <a:avLst/>
            </a:pr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7" name="Freeform 118"/>
            <p:cNvSpPr>
              <a:spLocks/>
            </p:cNvSpPr>
            <p:nvPr/>
          </p:nvSpPr>
          <p:spPr bwMode="auto">
            <a:xfrm>
              <a:off x="2773" y="1607"/>
              <a:ext cx="31" cy="25"/>
            </a:xfrm>
            <a:custGeom>
              <a:avLst/>
              <a:gdLst>
                <a:gd name="T0" fmla="*/ 11 w 16"/>
                <a:gd name="T1" fmla="*/ 13 h 13"/>
                <a:gd name="T2" fmla="*/ 15 w 16"/>
                <a:gd name="T3" fmla="*/ 13 h 13"/>
                <a:gd name="T4" fmla="*/ 11 w 16"/>
                <a:gd name="T5" fmla="*/ 5 h 13"/>
                <a:gd name="T6" fmla="*/ 2 w 16"/>
                <a:gd name="T7" fmla="*/ 0 h 13"/>
                <a:gd name="T8" fmla="*/ 1 w 16"/>
                <a:gd name="T9" fmla="*/ 1 h 13"/>
                <a:gd name="T10" fmla="*/ 1 w 16"/>
                <a:gd name="T11" fmla="*/ 2 h 13"/>
                <a:gd name="T12" fmla="*/ 4 w 16"/>
                <a:gd name="T13" fmla="*/ 8 h 13"/>
                <a:gd name="T14" fmla="*/ 8 w 16"/>
                <a:gd name="T15" fmla="*/ 9 h 13"/>
                <a:gd name="T16" fmla="*/ 11 w 16"/>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11" y="13"/>
                  </a:moveTo>
                  <a:cubicBezTo>
                    <a:pt x="13" y="13"/>
                    <a:pt x="14" y="13"/>
                    <a:pt x="15" y="13"/>
                  </a:cubicBezTo>
                  <a:cubicBezTo>
                    <a:pt x="16" y="6"/>
                    <a:pt x="16" y="7"/>
                    <a:pt x="11" y="5"/>
                  </a:cubicBezTo>
                  <a:cubicBezTo>
                    <a:pt x="8" y="4"/>
                    <a:pt x="5" y="3"/>
                    <a:pt x="2" y="0"/>
                  </a:cubicBezTo>
                  <a:cubicBezTo>
                    <a:pt x="2" y="0"/>
                    <a:pt x="1" y="1"/>
                    <a:pt x="1" y="1"/>
                  </a:cubicBezTo>
                  <a:cubicBezTo>
                    <a:pt x="0" y="1"/>
                    <a:pt x="0" y="2"/>
                    <a:pt x="1" y="2"/>
                  </a:cubicBezTo>
                  <a:cubicBezTo>
                    <a:pt x="2" y="4"/>
                    <a:pt x="3" y="6"/>
                    <a:pt x="4" y="8"/>
                  </a:cubicBezTo>
                  <a:cubicBezTo>
                    <a:pt x="6" y="9"/>
                    <a:pt x="7" y="9"/>
                    <a:pt x="8" y="9"/>
                  </a:cubicBezTo>
                  <a:cubicBezTo>
                    <a:pt x="10" y="10"/>
                    <a:pt x="11" y="11"/>
                    <a:pt x="11" y="13"/>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8" name="Oval 119"/>
            <p:cNvSpPr>
              <a:spLocks noChangeArrowheads="1"/>
            </p:cNvSpPr>
            <p:nvPr/>
          </p:nvSpPr>
          <p:spPr bwMode="auto">
            <a:xfrm>
              <a:off x="2794" y="1632"/>
              <a:ext cx="1" cy="1"/>
            </a:xfrm>
            <a:prstGeom prst="ellipse">
              <a:avLst/>
            </a:pr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9" name="Freeform 120"/>
            <p:cNvSpPr>
              <a:spLocks/>
            </p:cNvSpPr>
            <p:nvPr/>
          </p:nvSpPr>
          <p:spPr bwMode="auto">
            <a:xfrm>
              <a:off x="6387" y="1521"/>
              <a:ext cx="26" cy="29"/>
            </a:xfrm>
            <a:custGeom>
              <a:avLst/>
              <a:gdLst>
                <a:gd name="T0" fmla="*/ 2 w 13"/>
                <a:gd name="T1" fmla="*/ 15 h 15"/>
                <a:gd name="T2" fmla="*/ 13 w 13"/>
                <a:gd name="T3" fmla="*/ 2 h 15"/>
                <a:gd name="T4" fmla="*/ 13 w 13"/>
                <a:gd name="T5" fmla="*/ 0 h 15"/>
                <a:gd name="T6" fmla="*/ 12 w 13"/>
                <a:gd name="T7" fmla="*/ 0 h 15"/>
                <a:gd name="T8" fmla="*/ 8 w 13"/>
                <a:gd name="T9" fmla="*/ 2 h 15"/>
                <a:gd name="T10" fmla="*/ 3 w 13"/>
                <a:gd name="T11" fmla="*/ 5 h 15"/>
                <a:gd name="T12" fmla="*/ 0 w 13"/>
                <a:gd name="T13" fmla="*/ 11 h 15"/>
                <a:gd name="T14" fmla="*/ 0 w 13"/>
                <a:gd name="T15" fmla="*/ 13 h 15"/>
                <a:gd name="T16" fmla="*/ 1 w 13"/>
                <a:gd name="T17" fmla="*/ 15 h 15"/>
                <a:gd name="T18" fmla="*/ 2 w 13"/>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
                  <a:moveTo>
                    <a:pt x="2" y="15"/>
                  </a:moveTo>
                  <a:cubicBezTo>
                    <a:pt x="6" y="10"/>
                    <a:pt x="9" y="6"/>
                    <a:pt x="13" y="2"/>
                  </a:cubicBezTo>
                  <a:cubicBezTo>
                    <a:pt x="13" y="2"/>
                    <a:pt x="13" y="1"/>
                    <a:pt x="13" y="0"/>
                  </a:cubicBezTo>
                  <a:cubicBezTo>
                    <a:pt x="13" y="0"/>
                    <a:pt x="13" y="0"/>
                    <a:pt x="12" y="0"/>
                  </a:cubicBezTo>
                  <a:cubicBezTo>
                    <a:pt x="11" y="0"/>
                    <a:pt x="10" y="1"/>
                    <a:pt x="8" y="2"/>
                  </a:cubicBezTo>
                  <a:cubicBezTo>
                    <a:pt x="6" y="2"/>
                    <a:pt x="4" y="3"/>
                    <a:pt x="3" y="5"/>
                  </a:cubicBezTo>
                  <a:cubicBezTo>
                    <a:pt x="3" y="7"/>
                    <a:pt x="1" y="9"/>
                    <a:pt x="0" y="11"/>
                  </a:cubicBezTo>
                  <a:cubicBezTo>
                    <a:pt x="0" y="12"/>
                    <a:pt x="0" y="13"/>
                    <a:pt x="0" y="13"/>
                  </a:cubicBezTo>
                  <a:cubicBezTo>
                    <a:pt x="0" y="14"/>
                    <a:pt x="1" y="15"/>
                    <a:pt x="1" y="15"/>
                  </a:cubicBezTo>
                  <a:cubicBezTo>
                    <a:pt x="1" y="15"/>
                    <a:pt x="2" y="15"/>
                    <a:pt x="2" y="15"/>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0" name="Freeform 121"/>
            <p:cNvSpPr>
              <a:spLocks/>
            </p:cNvSpPr>
            <p:nvPr/>
          </p:nvSpPr>
          <p:spPr bwMode="auto">
            <a:xfrm>
              <a:off x="6164" y="2598"/>
              <a:ext cx="23" cy="20"/>
            </a:xfrm>
            <a:custGeom>
              <a:avLst/>
              <a:gdLst>
                <a:gd name="T0" fmla="*/ 11 w 12"/>
                <a:gd name="T1" fmla="*/ 7 h 10"/>
                <a:gd name="T2" fmla="*/ 12 w 12"/>
                <a:gd name="T3" fmla="*/ 6 h 10"/>
                <a:gd name="T4" fmla="*/ 11 w 12"/>
                <a:gd name="T5" fmla="*/ 4 h 10"/>
                <a:gd name="T6" fmla="*/ 0 w 12"/>
                <a:gd name="T7" fmla="*/ 4 h 10"/>
                <a:gd name="T8" fmla="*/ 0 w 12"/>
                <a:gd name="T9" fmla="*/ 7 h 10"/>
                <a:gd name="T10" fmla="*/ 8 w 12"/>
                <a:gd name="T11" fmla="*/ 9 h 10"/>
                <a:gd name="T12" fmla="*/ 11 w 12"/>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11" y="7"/>
                  </a:moveTo>
                  <a:cubicBezTo>
                    <a:pt x="12" y="7"/>
                    <a:pt x="12" y="6"/>
                    <a:pt x="12" y="6"/>
                  </a:cubicBezTo>
                  <a:cubicBezTo>
                    <a:pt x="12" y="5"/>
                    <a:pt x="12" y="4"/>
                    <a:pt x="11" y="4"/>
                  </a:cubicBezTo>
                  <a:cubicBezTo>
                    <a:pt x="8" y="0"/>
                    <a:pt x="3" y="1"/>
                    <a:pt x="0" y="4"/>
                  </a:cubicBezTo>
                  <a:cubicBezTo>
                    <a:pt x="0" y="4"/>
                    <a:pt x="0" y="6"/>
                    <a:pt x="0" y="7"/>
                  </a:cubicBezTo>
                  <a:cubicBezTo>
                    <a:pt x="3" y="9"/>
                    <a:pt x="5" y="10"/>
                    <a:pt x="8" y="9"/>
                  </a:cubicBezTo>
                  <a:cubicBezTo>
                    <a:pt x="9" y="9"/>
                    <a:pt x="10" y="8"/>
                    <a:pt x="11" y="7"/>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1" name="Freeform 122"/>
            <p:cNvSpPr>
              <a:spLocks/>
            </p:cNvSpPr>
            <p:nvPr/>
          </p:nvSpPr>
          <p:spPr bwMode="auto">
            <a:xfrm>
              <a:off x="3607" y="784"/>
              <a:ext cx="19" cy="21"/>
            </a:xfrm>
            <a:custGeom>
              <a:avLst/>
              <a:gdLst>
                <a:gd name="T0" fmla="*/ 1 w 10"/>
                <a:gd name="T1" fmla="*/ 2 h 11"/>
                <a:gd name="T2" fmla="*/ 0 w 10"/>
                <a:gd name="T3" fmla="*/ 5 h 11"/>
                <a:gd name="T4" fmla="*/ 2 w 10"/>
                <a:gd name="T5" fmla="*/ 10 h 11"/>
                <a:gd name="T6" fmla="*/ 9 w 10"/>
                <a:gd name="T7" fmla="*/ 10 h 11"/>
                <a:gd name="T8" fmla="*/ 9 w 10"/>
                <a:gd name="T9" fmla="*/ 9 h 11"/>
                <a:gd name="T10" fmla="*/ 9 w 10"/>
                <a:gd name="T11" fmla="*/ 8 h 11"/>
                <a:gd name="T12" fmla="*/ 7 w 10"/>
                <a:gd name="T13" fmla="*/ 2 h 11"/>
                <a:gd name="T14" fmla="*/ 1 w 10"/>
                <a:gd name="T15" fmla="*/ 2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1">
                  <a:moveTo>
                    <a:pt x="1" y="2"/>
                  </a:moveTo>
                  <a:cubicBezTo>
                    <a:pt x="1" y="3"/>
                    <a:pt x="0" y="4"/>
                    <a:pt x="0" y="5"/>
                  </a:cubicBezTo>
                  <a:cubicBezTo>
                    <a:pt x="0" y="7"/>
                    <a:pt x="0" y="9"/>
                    <a:pt x="2" y="10"/>
                  </a:cubicBezTo>
                  <a:cubicBezTo>
                    <a:pt x="4" y="11"/>
                    <a:pt x="6" y="11"/>
                    <a:pt x="9" y="10"/>
                  </a:cubicBezTo>
                  <a:cubicBezTo>
                    <a:pt x="9" y="10"/>
                    <a:pt x="9" y="9"/>
                    <a:pt x="9" y="9"/>
                  </a:cubicBezTo>
                  <a:cubicBezTo>
                    <a:pt x="9" y="9"/>
                    <a:pt x="10" y="8"/>
                    <a:pt x="9" y="8"/>
                  </a:cubicBezTo>
                  <a:cubicBezTo>
                    <a:pt x="9" y="6"/>
                    <a:pt x="8" y="4"/>
                    <a:pt x="7" y="2"/>
                  </a:cubicBezTo>
                  <a:cubicBezTo>
                    <a:pt x="6" y="0"/>
                    <a:pt x="2" y="0"/>
                    <a:pt x="1" y="2"/>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2" name="Freeform 123"/>
            <p:cNvSpPr>
              <a:spLocks/>
            </p:cNvSpPr>
            <p:nvPr/>
          </p:nvSpPr>
          <p:spPr bwMode="auto">
            <a:xfrm>
              <a:off x="1085" y="1209"/>
              <a:ext cx="25" cy="21"/>
            </a:xfrm>
            <a:custGeom>
              <a:avLst/>
              <a:gdLst>
                <a:gd name="T0" fmla="*/ 11 w 13"/>
                <a:gd name="T1" fmla="*/ 0 h 11"/>
                <a:gd name="T2" fmla="*/ 9 w 13"/>
                <a:gd name="T3" fmla="*/ 0 h 11"/>
                <a:gd name="T4" fmla="*/ 0 w 13"/>
                <a:gd name="T5" fmla="*/ 9 h 11"/>
                <a:gd name="T6" fmla="*/ 0 w 13"/>
                <a:gd name="T7" fmla="*/ 10 h 11"/>
                <a:gd name="T8" fmla="*/ 1 w 13"/>
                <a:gd name="T9" fmla="*/ 11 h 11"/>
                <a:gd name="T10" fmla="*/ 12 w 13"/>
                <a:gd name="T11" fmla="*/ 6 h 11"/>
                <a:gd name="T12" fmla="*/ 13 w 13"/>
                <a:gd name="T13" fmla="*/ 3 h 11"/>
                <a:gd name="T14" fmla="*/ 11 w 13"/>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1">
                  <a:moveTo>
                    <a:pt x="11" y="0"/>
                  </a:moveTo>
                  <a:cubicBezTo>
                    <a:pt x="10" y="0"/>
                    <a:pt x="9" y="0"/>
                    <a:pt x="9" y="0"/>
                  </a:cubicBezTo>
                  <a:cubicBezTo>
                    <a:pt x="6" y="3"/>
                    <a:pt x="3" y="6"/>
                    <a:pt x="0" y="9"/>
                  </a:cubicBezTo>
                  <a:cubicBezTo>
                    <a:pt x="0" y="9"/>
                    <a:pt x="0" y="10"/>
                    <a:pt x="0" y="10"/>
                  </a:cubicBezTo>
                  <a:cubicBezTo>
                    <a:pt x="1" y="10"/>
                    <a:pt x="1" y="11"/>
                    <a:pt x="1" y="11"/>
                  </a:cubicBezTo>
                  <a:cubicBezTo>
                    <a:pt x="6" y="10"/>
                    <a:pt x="9" y="9"/>
                    <a:pt x="12" y="6"/>
                  </a:cubicBezTo>
                  <a:cubicBezTo>
                    <a:pt x="13" y="5"/>
                    <a:pt x="13" y="4"/>
                    <a:pt x="13" y="3"/>
                  </a:cubicBezTo>
                  <a:cubicBezTo>
                    <a:pt x="13" y="2"/>
                    <a:pt x="12" y="0"/>
                    <a:pt x="11"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3" name="Freeform 124"/>
            <p:cNvSpPr>
              <a:spLocks/>
            </p:cNvSpPr>
            <p:nvPr/>
          </p:nvSpPr>
          <p:spPr bwMode="auto">
            <a:xfrm>
              <a:off x="2705" y="382"/>
              <a:ext cx="21" cy="22"/>
            </a:xfrm>
            <a:custGeom>
              <a:avLst/>
              <a:gdLst>
                <a:gd name="T0" fmla="*/ 3 w 11"/>
                <a:gd name="T1" fmla="*/ 10 h 11"/>
                <a:gd name="T2" fmla="*/ 6 w 11"/>
                <a:gd name="T3" fmla="*/ 10 h 11"/>
                <a:gd name="T4" fmla="*/ 11 w 11"/>
                <a:gd name="T5" fmla="*/ 4 h 11"/>
                <a:gd name="T6" fmla="*/ 10 w 11"/>
                <a:gd name="T7" fmla="*/ 2 h 11"/>
                <a:gd name="T8" fmla="*/ 6 w 11"/>
                <a:gd name="T9" fmla="*/ 0 h 11"/>
                <a:gd name="T10" fmla="*/ 2 w 11"/>
                <a:gd name="T11" fmla="*/ 7 h 11"/>
                <a:gd name="T12" fmla="*/ 3 w 11"/>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3" y="10"/>
                  </a:moveTo>
                  <a:cubicBezTo>
                    <a:pt x="4" y="11"/>
                    <a:pt x="6" y="11"/>
                    <a:pt x="6" y="10"/>
                  </a:cubicBezTo>
                  <a:cubicBezTo>
                    <a:pt x="8" y="8"/>
                    <a:pt x="10" y="6"/>
                    <a:pt x="11" y="4"/>
                  </a:cubicBezTo>
                  <a:cubicBezTo>
                    <a:pt x="11" y="3"/>
                    <a:pt x="10" y="2"/>
                    <a:pt x="10" y="2"/>
                  </a:cubicBezTo>
                  <a:cubicBezTo>
                    <a:pt x="9" y="1"/>
                    <a:pt x="8" y="0"/>
                    <a:pt x="6" y="0"/>
                  </a:cubicBezTo>
                  <a:cubicBezTo>
                    <a:pt x="3" y="1"/>
                    <a:pt x="0" y="4"/>
                    <a:pt x="2" y="7"/>
                  </a:cubicBezTo>
                  <a:cubicBezTo>
                    <a:pt x="3" y="8"/>
                    <a:pt x="3" y="9"/>
                    <a:pt x="3" y="1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4" name="Freeform 125"/>
            <p:cNvSpPr>
              <a:spLocks/>
            </p:cNvSpPr>
            <p:nvPr/>
          </p:nvSpPr>
          <p:spPr bwMode="auto">
            <a:xfrm>
              <a:off x="2718" y="549"/>
              <a:ext cx="18" cy="20"/>
            </a:xfrm>
            <a:custGeom>
              <a:avLst/>
              <a:gdLst>
                <a:gd name="T0" fmla="*/ 0 w 9"/>
                <a:gd name="T1" fmla="*/ 8 h 10"/>
                <a:gd name="T2" fmla="*/ 1 w 9"/>
                <a:gd name="T3" fmla="*/ 9 h 10"/>
                <a:gd name="T4" fmla="*/ 6 w 9"/>
                <a:gd name="T5" fmla="*/ 9 h 10"/>
                <a:gd name="T6" fmla="*/ 9 w 9"/>
                <a:gd name="T7" fmla="*/ 5 h 10"/>
                <a:gd name="T8" fmla="*/ 4 w 9"/>
                <a:gd name="T9" fmla="*/ 0 h 10"/>
                <a:gd name="T10" fmla="*/ 2 w 9"/>
                <a:gd name="T11" fmla="*/ 1 h 10"/>
                <a:gd name="T12" fmla="*/ 0 w 9"/>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0" y="8"/>
                  </a:moveTo>
                  <a:cubicBezTo>
                    <a:pt x="0" y="8"/>
                    <a:pt x="1" y="9"/>
                    <a:pt x="1" y="9"/>
                  </a:cubicBezTo>
                  <a:cubicBezTo>
                    <a:pt x="2" y="10"/>
                    <a:pt x="4" y="10"/>
                    <a:pt x="6" y="9"/>
                  </a:cubicBezTo>
                  <a:cubicBezTo>
                    <a:pt x="8" y="8"/>
                    <a:pt x="9" y="7"/>
                    <a:pt x="9" y="5"/>
                  </a:cubicBezTo>
                  <a:cubicBezTo>
                    <a:pt x="9" y="2"/>
                    <a:pt x="7" y="0"/>
                    <a:pt x="4" y="0"/>
                  </a:cubicBezTo>
                  <a:cubicBezTo>
                    <a:pt x="4" y="0"/>
                    <a:pt x="3" y="0"/>
                    <a:pt x="2" y="1"/>
                  </a:cubicBezTo>
                  <a:cubicBezTo>
                    <a:pt x="1" y="3"/>
                    <a:pt x="0" y="5"/>
                    <a:pt x="0" y="8"/>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5" name="Freeform 126"/>
            <p:cNvSpPr>
              <a:spLocks/>
            </p:cNvSpPr>
            <p:nvPr/>
          </p:nvSpPr>
          <p:spPr bwMode="auto">
            <a:xfrm>
              <a:off x="1050" y="1221"/>
              <a:ext cx="25" cy="21"/>
            </a:xfrm>
            <a:custGeom>
              <a:avLst/>
              <a:gdLst>
                <a:gd name="T0" fmla="*/ 12 w 13"/>
                <a:gd name="T1" fmla="*/ 0 h 11"/>
                <a:gd name="T2" fmla="*/ 9 w 13"/>
                <a:gd name="T3" fmla="*/ 1 h 11"/>
                <a:gd name="T4" fmla="*/ 1 w 13"/>
                <a:gd name="T5" fmla="*/ 9 h 11"/>
                <a:gd name="T6" fmla="*/ 1 w 13"/>
                <a:gd name="T7" fmla="*/ 10 h 11"/>
                <a:gd name="T8" fmla="*/ 2 w 13"/>
                <a:gd name="T9" fmla="*/ 11 h 11"/>
                <a:gd name="T10" fmla="*/ 13 w 13"/>
                <a:gd name="T11" fmla="*/ 3 h 11"/>
                <a:gd name="T12" fmla="*/ 13 w 13"/>
                <a:gd name="T13" fmla="*/ 2 h 11"/>
                <a:gd name="T14" fmla="*/ 12 w 13"/>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1">
                  <a:moveTo>
                    <a:pt x="12" y="0"/>
                  </a:moveTo>
                  <a:cubicBezTo>
                    <a:pt x="11" y="0"/>
                    <a:pt x="10" y="0"/>
                    <a:pt x="9" y="1"/>
                  </a:cubicBezTo>
                  <a:cubicBezTo>
                    <a:pt x="6" y="3"/>
                    <a:pt x="3" y="6"/>
                    <a:pt x="1" y="9"/>
                  </a:cubicBezTo>
                  <a:cubicBezTo>
                    <a:pt x="0" y="9"/>
                    <a:pt x="0" y="10"/>
                    <a:pt x="1" y="10"/>
                  </a:cubicBezTo>
                  <a:cubicBezTo>
                    <a:pt x="1" y="11"/>
                    <a:pt x="2" y="11"/>
                    <a:pt x="2" y="11"/>
                  </a:cubicBezTo>
                  <a:cubicBezTo>
                    <a:pt x="6" y="9"/>
                    <a:pt x="10" y="7"/>
                    <a:pt x="13" y="3"/>
                  </a:cubicBezTo>
                  <a:cubicBezTo>
                    <a:pt x="13" y="3"/>
                    <a:pt x="13" y="2"/>
                    <a:pt x="13" y="2"/>
                  </a:cubicBezTo>
                  <a:cubicBezTo>
                    <a:pt x="13" y="1"/>
                    <a:pt x="12" y="1"/>
                    <a:pt x="12"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6" name="Freeform 127"/>
            <p:cNvSpPr>
              <a:spLocks/>
            </p:cNvSpPr>
            <p:nvPr/>
          </p:nvSpPr>
          <p:spPr bwMode="auto">
            <a:xfrm>
              <a:off x="5699" y="503"/>
              <a:ext cx="17" cy="21"/>
            </a:xfrm>
            <a:custGeom>
              <a:avLst/>
              <a:gdLst>
                <a:gd name="T0" fmla="*/ 5 w 9"/>
                <a:gd name="T1" fmla="*/ 0 h 11"/>
                <a:gd name="T2" fmla="*/ 1 w 9"/>
                <a:gd name="T3" fmla="*/ 1 h 11"/>
                <a:gd name="T4" fmla="*/ 0 w 9"/>
                <a:gd name="T5" fmla="*/ 4 h 11"/>
                <a:gd name="T6" fmla="*/ 5 w 9"/>
                <a:gd name="T7" fmla="*/ 10 h 11"/>
                <a:gd name="T8" fmla="*/ 8 w 9"/>
                <a:gd name="T9" fmla="*/ 9 h 11"/>
                <a:gd name="T10" fmla="*/ 9 w 9"/>
                <a:gd name="T11" fmla="*/ 6 h 11"/>
                <a:gd name="T12" fmla="*/ 5 w 9"/>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5" y="0"/>
                  </a:moveTo>
                  <a:cubicBezTo>
                    <a:pt x="4" y="0"/>
                    <a:pt x="2" y="0"/>
                    <a:pt x="1" y="1"/>
                  </a:cubicBezTo>
                  <a:cubicBezTo>
                    <a:pt x="1" y="1"/>
                    <a:pt x="0" y="3"/>
                    <a:pt x="0" y="4"/>
                  </a:cubicBezTo>
                  <a:cubicBezTo>
                    <a:pt x="1" y="7"/>
                    <a:pt x="2" y="9"/>
                    <a:pt x="5" y="10"/>
                  </a:cubicBezTo>
                  <a:cubicBezTo>
                    <a:pt x="6" y="11"/>
                    <a:pt x="8" y="10"/>
                    <a:pt x="8" y="9"/>
                  </a:cubicBezTo>
                  <a:cubicBezTo>
                    <a:pt x="8" y="8"/>
                    <a:pt x="9" y="7"/>
                    <a:pt x="9" y="6"/>
                  </a:cubicBezTo>
                  <a:cubicBezTo>
                    <a:pt x="9" y="3"/>
                    <a:pt x="7" y="1"/>
                    <a:pt x="5"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7" name="Freeform 128"/>
            <p:cNvSpPr>
              <a:spLocks/>
            </p:cNvSpPr>
            <p:nvPr/>
          </p:nvSpPr>
          <p:spPr bwMode="auto">
            <a:xfrm>
              <a:off x="2594" y="485"/>
              <a:ext cx="20" cy="18"/>
            </a:xfrm>
            <a:custGeom>
              <a:avLst/>
              <a:gdLst>
                <a:gd name="T0" fmla="*/ 1 w 10"/>
                <a:gd name="T1" fmla="*/ 5 h 9"/>
                <a:gd name="T2" fmla="*/ 6 w 10"/>
                <a:gd name="T3" fmla="*/ 9 h 9"/>
                <a:gd name="T4" fmla="*/ 10 w 10"/>
                <a:gd name="T5" fmla="*/ 6 h 9"/>
                <a:gd name="T6" fmla="*/ 4 w 10"/>
                <a:gd name="T7" fmla="*/ 0 h 9"/>
                <a:gd name="T8" fmla="*/ 1 w 10"/>
                <a:gd name="T9" fmla="*/ 5 h 9"/>
              </a:gdLst>
              <a:ahLst/>
              <a:cxnLst>
                <a:cxn ang="0">
                  <a:pos x="T0" y="T1"/>
                </a:cxn>
                <a:cxn ang="0">
                  <a:pos x="T2" y="T3"/>
                </a:cxn>
                <a:cxn ang="0">
                  <a:pos x="T4" y="T5"/>
                </a:cxn>
                <a:cxn ang="0">
                  <a:pos x="T6" y="T7"/>
                </a:cxn>
                <a:cxn ang="0">
                  <a:pos x="T8" y="T9"/>
                </a:cxn>
              </a:cxnLst>
              <a:rect l="0" t="0" r="r" b="b"/>
              <a:pathLst>
                <a:path w="10" h="9">
                  <a:moveTo>
                    <a:pt x="1" y="5"/>
                  </a:moveTo>
                  <a:cubicBezTo>
                    <a:pt x="2" y="8"/>
                    <a:pt x="3" y="9"/>
                    <a:pt x="6" y="9"/>
                  </a:cubicBezTo>
                  <a:cubicBezTo>
                    <a:pt x="8" y="9"/>
                    <a:pt x="10" y="8"/>
                    <a:pt x="10" y="6"/>
                  </a:cubicBezTo>
                  <a:cubicBezTo>
                    <a:pt x="9" y="3"/>
                    <a:pt x="7" y="1"/>
                    <a:pt x="4" y="0"/>
                  </a:cubicBezTo>
                  <a:cubicBezTo>
                    <a:pt x="2" y="0"/>
                    <a:pt x="0" y="3"/>
                    <a:pt x="1" y="5"/>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8" name="Freeform 129"/>
            <p:cNvSpPr>
              <a:spLocks/>
            </p:cNvSpPr>
            <p:nvPr/>
          </p:nvSpPr>
          <p:spPr bwMode="auto">
            <a:xfrm>
              <a:off x="2447" y="431"/>
              <a:ext cx="68" cy="52"/>
            </a:xfrm>
            <a:custGeom>
              <a:avLst/>
              <a:gdLst>
                <a:gd name="T0" fmla="*/ 6 w 35"/>
                <a:gd name="T1" fmla="*/ 11 h 27"/>
                <a:gd name="T2" fmla="*/ 6 w 35"/>
                <a:gd name="T3" fmla="*/ 11 h 27"/>
                <a:gd name="T4" fmla="*/ 6 w 35"/>
                <a:gd name="T5" fmla="*/ 11 h 27"/>
                <a:gd name="T6" fmla="*/ 4 w 35"/>
                <a:gd name="T7" fmla="*/ 15 h 27"/>
                <a:gd name="T8" fmla="*/ 5 w 35"/>
                <a:gd name="T9" fmla="*/ 20 h 27"/>
                <a:gd name="T10" fmla="*/ 8 w 35"/>
                <a:gd name="T11" fmla="*/ 24 h 27"/>
                <a:gd name="T12" fmla="*/ 12 w 35"/>
                <a:gd name="T13" fmla="*/ 26 h 27"/>
                <a:gd name="T14" fmla="*/ 17 w 35"/>
                <a:gd name="T15" fmla="*/ 27 h 27"/>
                <a:gd name="T16" fmla="*/ 24 w 35"/>
                <a:gd name="T17" fmla="*/ 24 h 27"/>
                <a:gd name="T18" fmla="*/ 27 w 35"/>
                <a:gd name="T19" fmla="*/ 18 h 27"/>
                <a:gd name="T20" fmla="*/ 30 w 35"/>
                <a:gd name="T21" fmla="*/ 15 h 27"/>
                <a:gd name="T22" fmla="*/ 34 w 35"/>
                <a:gd name="T23" fmla="*/ 12 h 27"/>
                <a:gd name="T24" fmla="*/ 35 w 35"/>
                <a:gd name="T25" fmla="*/ 10 h 27"/>
                <a:gd name="T26" fmla="*/ 33 w 35"/>
                <a:gd name="T27" fmla="*/ 9 h 27"/>
                <a:gd name="T28" fmla="*/ 19 w 35"/>
                <a:gd name="T29" fmla="*/ 6 h 27"/>
                <a:gd name="T30" fmla="*/ 8 w 35"/>
                <a:gd name="T31" fmla="*/ 9 h 27"/>
                <a:gd name="T32" fmla="*/ 8 w 35"/>
                <a:gd name="T33" fmla="*/ 8 h 27"/>
                <a:gd name="T34" fmla="*/ 8 w 35"/>
                <a:gd name="T35" fmla="*/ 8 h 27"/>
                <a:gd name="T36" fmla="*/ 8 w 35"/>
                <a:gd name="T37" fmla="*/ 8 h 27"/>
                <a:gd name="T38" fmla="*/ 7 w 35"/>
                <a:gd name="T39" fmla="*/ 9 h 27"/>
                <a:gd name="T40" fmla="*/ 8 w 35"/>
                <a:gd name="T41" fmla="*/ 8 h 27"/>
                <a:gd name="T42" fmla="*/ 7 w 35"/>
                <a:gd name="T43" fmla="*/ 2 h 27"/>
                <a:gd name="T44" fmla="*/ 4 w 35"/>
                <a:gd name="T45" fmla="*/ 0 h 27"/>
                <a:gd name="T46" fmla="*/ 1 w 35"/>
                <a:gd name="T47" fmla="*/ 3 h 27"/>
                <a:gd name="T48" fmla="*/ 1 w 35"/>
                <a:gd name="T49" fmla="*/ 8 h 27"/>
                <a:gd name="T50" fmla="*/ 6 w 35"/>
                <a:gd name="T51"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27">
                  <a:moveTo>
                    <a:pt x="6" y="11"/>
                  </a:moveTo>
                  <a:cubicBezTo>
                    <a:pt x="6" y="11"/>
                    <a:pt x="6" y="11"/>
                    <a:pt x="6" y="11"/>
                  </a:cubicBezTo>
                  <a:cubicBezTo>
                    <a:pt x="6" y="11"/>
                    <a:pt x="6" y="11"/>
                    <a:pt x="6" y="11"/>
                  </a:cubicBezTo>
                  <a:cubicBezTo>
                    <a:pt x="5" y="12"/>
                    <a:pt x="5" y="13"/>
                    <a:pt x="4" y="15"/>
                  </a:cubicBezTo>
                  <a:cubicBezTo>
                    <a:pt x="4" y="17"/>
                    <a:pt x="4" y="18"/>
                    <a:pt x="5" y="20"/>
                  </a:cubicBezTo>
                  <a:cubicBezTo>
                    <a:pt x="6" y="22"/>
                    <a:pt x="7" y="23"/>
                    <a:pt x="8" y="24"/>
                  </a:cubicBezTo>
                  <a:cubicBezTo>
                    <a:pt x="9" y="26"/>
                    <a:pt x="11" y="26"/>
                    <a:pt x="12" y="26"/>
                  </a:cubicBezTo>
                  <a:cubicBezTo>
                    <a:pt x="14" y="27"/>
                    <a:pt x="15" y="27"/>
                    <a:pt x="17" y="27"/>
                  </a:cubicBezTo>
                  <a:cubicBezTo>
                    <a:pt x="19" y="27"/>
                    <a:pt x="22" y="26"/>
                    <a:pt x="24" y="24"/>
                  </a:cubicBezTo>
                  <a:cubicBezTo>
                    <a:pt x="25" y="22"/>
                    <a:pt x="27" y="21"/>
                    <a:pt x="27" y="18"/>
                  </a:cubicBezTo>
                  <a:cubicBezTo>
                    <a:pt x="27" y="17"/>
                    <a:pt x="28" y="16"/>
                    <a:pt x="30" y="15"/>
                  </a:cubicBezTo>
                  <a:cubicBezTo>
                    <a:pt x="31" y="14"/>
                    <a:pt x="33" y="13"/>
                    <a:pt x="34" y="12"/>
                  </a:cubicBezTo>
                  <a:cubicBezTo>
                    <a:pt x="35" y="12"/>
                    <a:pt x="35" y="11"/>
                    <a:pt x="35" y="10"/>
                  </a:cubicBezTo>
                  <a:cubicBezTo>
                    <a:pt x="34" y="10"/>
                    <a:pt x="34" y="9"/>
                    <a:pt x="33" y="9"/>
                  </a:cubicBezTo>
                  <a:cubicBezTo>
                    <a:pt x="28" y="7"/>
                    <a:pt x="24" y="6"/>
                    <a:pt x="19" y="6"/>
                  </a:cubicBezTo>
                  <a:cubicBezTo>
                    <a:pt x="15" y="6"/>
                    <a:pt x="11" y="6"/>
                    <a:pt x="8" y="9"/>
                  </a:cubicBezTo>
                  <a:cubicBezTo>
                    <a:pt x="8" y="8"/>
                    <a:pt x="8" y="8"/>
                    <a:pt x="8" y="8"/>
                  </a:cubicBezTo>
                  <a:cubicBezTo>
                    <a:pt x="8" y="8"/>
                    <a:pt x="8" y="8"/>
                    <a:pt x="8" y="8"/>
                  </a:cubicBezTo>
                  <a:cubicBezTo>
                    <a:pt x="8" y="8"/>
                    <a:pt x="8" y="8"/>
                    <a:pt x="8" y="8"/>
                  </a:cubicBezTo>
                  <a:cubicBezTo>
                    <a:pt x="8" y="9"/>
                    <a:pt x="7" y="9"/>
                    <a:pt x="7" y="9"/>
                  </a:cubicBezTo>
                  <a:cubicBezTo>
                    <a:pt x="7" y="9"/>
                    <a:pt x="8" y="9"/>
                    <a:pt x="8" y="8"/>
                  </a:cubicBezTo>
                  <a:cubicBezTo>
                    <a:pt x="8" y="6"/>
                    <a:pt x="8" y="4"/>
                    <a:pt x="7" y="2"/>
                  </a:cubicBezTo>
                  <a:cubicBezTo>
                    <a:pt x="7" y="1"/>
                    <a:pt x="5" y="0"/>
                    <a:pt x="4" y="0"/>
                  </a:cubicBezTo>
                  <a:cubicBezTo>
                    <a:pt x="2" y="1"/>
                    <a:pt x="1" y="2"/>
                    <a:pt x="1" y="3"/>
                  </a:cubicBezTo>
                  <a:cubicBezTo>
                    <a:pt x="0" y="5"/>
                    <a:pt x="0" y="7"/>
                    <a:pt x="1" y="8"/>
                  </a:cubicBezTo>
                  <a:cubicBezTo>
                    <a:pt x="2" y="10"/>
                    <a:pt x="4" y="10"/>
                    <a:pt x="6" y="1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9" name="Freeform 130"/>
            <p:cNvSpPr>
              <a:spLocks/>
            </p:cNvSpPr>
            <p:nvPr/>
          </p:nvSpPr>
          <p:spPr bwMode="auto">
            <a:xfrm>
              <a:off x="6469" y="1347"/>
              <a:ext cx="15" cy="25"/>
            </a:xfrm>
            <a:custGeom>
              <a:avLst/>
              <a:gdLst>
                <a:gd name="T0" fmla="*/ 4 w 8"/>
                <a:gd name="T1" fmla="*/ 12 h 13"/>
                <a:gd name="T2" fmla="*/ 8 w 8"/>
                <a:gd name="T3" fmla="*/ 0 h 13"/>
                <a:gd name="T4" fmla="*/ 7 w 8"/>
                <a:gd name="T5" fmla="*/ 0 h 13"/>
                <a:gd name="T6" fmla="*/ 5 w 8"/>
                <a:gd name="T7" fmla="*/ 0 h 13"/>
                <a:gd name="T8" fmla="*/ 4 w 8"/>
                <a:gd name="T9" fmla="*/ 1 h 13"/>
                <a:gd name="T10" fmla="*/ 0 w 8"/>
                <a:gd name="T11" fmla="*/ 10 h 13"/>
                <a:gd name="T12" fmla="*/ 1 w 8"/>
                <a:gd name="T13" fmla="*/ 12 h 13"/>
                <a:gd name="T14" fmla="*/ 2 w 8"/>
                <a:gd name="T15" fmla="*/ 13 h 13"/>
                <a:gd name="T16" fmla="*/ 4 w 8"/>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3">
                  <a:moveTo>
                    <a:pt x="4" y="12"/>
                  </a:moveTo>
                  <a:cubicBezTo>
                    <a:pt x="7" y="8"/>
                    <a:pt x="8" y="5"/>
                    <a:pt x="8" y="0"/>
                  </a:cubicBezTo>
                  <a:cubicBezTo>
                    <a:pt x="8" y="0"/>
                    <a:pt x="7" y="0"/>
                    <a:pt x="7" y="0"/>
                  </a:cubicBezTo>
                  <a:cubicBezTo>
                    <a:pt x="6" y="0"/>
                    <a:pt x="6" y="0"/>
                    <a:pt x="5" y="0"/>
                  </a:cubicBezTo>
                  <a:cubicBezTo>
                    <a:pt x="5" y="0"/>
                    <a:pt x="4" y="0"/>
                    <a:pt x="4" y="1"/>
                  </a:cubicBezTo>
                  <a:cubicBezTo>
                    <a:pt x="3" y="4"/>
                    <a:pt x="1" y="6"/>
                    <a:pt x="0" y="10"/>
                  </a:cubicBezTo>
                  <a:cubicBezTo>
                    <a:pt x="0" y="10"/>
                    <a:pt x="1" y="11"/>
                    <a:pt x="1" y="12"/>
                  </a:cubicBezTo>
                  <a:cubicBezTo>
                    <a:pt x="1" y="13"/>
                    <a:pt x="2" y="13"/>
                    <a:pt x="2" y="13"/>
                  </a:cubicBezTo>
                  <a:cubicBezTo>
                    <a:pt x="3" y="12"/>
                    <a:pt x="4" y="12"/>
                    <a:pt x="4" y="12"/>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0" name="Freeform 131"/>
            <p:cNvSpPr>
              <a:spLocks/>
            </p:cNvSpPr>
            <p:nvPr/>
          </p:nvSpPr>
          <p:spPr bwMode="auto">
            <a:xfrm>
              <a:off x="2565" y="1343"/>
              <a:ext cx="20" cy="17"/>
            </a:xfrm>
            <a:custGeom>
              <a:avLst/>
              <a:gdLst>
                <a:gd name="T0" fmla="*/ 4 w 10"/>
                <a:gd name="T1" fmla="*/ 9 h 9"/>
                <a:gd name="T2" fmla="*/ 10 w 10"/>
                <a:gd name="T3" fmla="*/ 4 h 9"/>
                <a:gd name="T4" fmla="*/ 10 w 10"/>
                <a:gd name="T5" fmla="*/ 2 h 9"/>
                <a:gd name="T6" fmla="*/ 6 w 10"/>
                <a:gd name="T7" fmla="*/ 0 h 9"/>
                <a:gd name="T8" fmla="*/ 2 w 10"/>
                <a:gd name="T9" fmla="*/ 2 h 9"/>
                <a:gd name="T10" fmla="*/ 0 w 10"/>
                <a:gd name="T11" fmla="*/ 5 h 9"/>
                <a:gd name="T12" fmla="*/ 0 w 10"/>
                <a:gd name="T13" fmla="*/ 6 h 9"/>
                <a:gd name="T14" fmla="*/ 4 w 10"/>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4" y="9"/>
                  </a:moveTo>
                  <a:cubicBezTo>
                    <a:pt x="6" y="8"/>
                    <a:pt x="8" y="7"/>
                    <a:pt x="10" y="4"/>
                  </a:cubicBezTo>
                  <a:cubicBezTo>
                    <a:pt x="10" y="4"/>
                    <a:pt x="10" y="3"/>
                    <a:pt x="10" y="2"/>
                  </a:cubicBezTo>
                  <a:cubicBezTo>
                    <a:pt x="9" y="1"/>
                    <a:pt x="8" y="0"/>
                    <a:pt x="6" y="0"/>
                  </a:cubicBezTo>
                  <a:cubicBezTo>
                    <a:pt x="5" y="1"/>
                    <a:pt x="4" y="1"/>
                    <a:pt x="2" y="2"/>
                  </a:cubicBezTo>
                  <a:cubicBezTo>
                    <a:pt x="0" y="2"/>
                    <a:pt x="0" y="4"/>
                    <a:pt x="0" y="5"/>
                  </a:cubicBezTo>
                  <a:cubicBezTo>
                    <a:pt x="0" y="6"/>
                    <a:pt x="0" y="6"/>
                    <a:pt x="0" y="6"/>
                  </a:cubicBezTo>
                  <a:cubicBezTo>
                    <a:pt x="1" y="8"/>
                    <a:pt x="2" y="9"/>
                    <a:pt x="4" y="9"/>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1" name="Freeform 132"/>
            <p:cNvSpPr>
              <a:spLocks/>
            </p:cNvSpPr>
            <p:nvPr/>
          </p:nvSpPr>
          <p:spPr bwMode="auto">
            <a:xfrm>
              <a:off x="5574" y="450"/>
              <a:ext cx="22" cy="26"/>
            </a:xfrm>
            <a:custGeom>
              <a:avLst/>
              <a:gdLst>
                <a:gd name="T0" fmla="*/ 8 w 11"/>
                <a:gd name="T1" fmla="*/ 13 h 13"/>
                <a:gd name="T2" fmla="*/ 9 w 11"/>
                <a:gd name="T3" fmla="*/ 13 h 13"/>
                <a:gd name="T4" fmla="*/ 11 w 11"/>
                <a:gd name="T5" fmla="*/ 11 h 13"/>
                <a:gd name="T6" fmla="*/ 10 w 11"/>
                <a:gd name="T7" fmla="*/ 8 h 13"/>
                <a:gd name="T8" fmla="*/ 4 w 11"/>
                <a:gd name="T9" fmla="*/ 2 h 13"/>
                <a:gd name="T10" fmla="*/ 2 w 11"/>
                <a:gd name="T11" fmla="*/ 1 h 13"/>
                <a:gd name="T12" fmla="*/ 0 w 11"/>
                <a:gd name="T13" fmla="*/ 1 h 13"/>
                <a:gd name="T14" fmla="*/ 0 w 11"/>
                <a:gd name="T15" fmla="*/ 2 h 13"/>
                <a:gd name="T16" fmla="*/ 8 w 11"/>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8" y="13"/>
                  </a:moveTo>
                  <a:cubicBezTo>
                    <a:pt x="8" y="13"/>
                    <a:pt x="9" y="13"/>
                    <a:pt x="9" y="13"/>
                  </a:cubicBezTo>
                  <a:cubicBezTo>
                    <a:pt x="10" y="12"/>
                    <a:pt x="10" y="12"/>
                    <a:pt x="11" y="11"/>
                  </a:cubicBezTo>
                  <a:cubicBezTo>
                    <a:pt x="10" y="10"/>
                    <a:pt x="10" y="9"/>
                    <a:pt x="10" y="8"/>
                  </a:cubicBezTo>
                  <a:cubicBezTo>
                    <a:pt x="9" y="5"/>
                    <a:pt x="7" y="3"/>
                    <a:pt x="4" y="2"/>
                  </a:cubicBezTo>
                  <a:cubicBezTo>
                    <a:pt x="3" y="2"/>
                    <a:pt x="3" y="1"/>
                    <a:pt x="2" y="1"/>
                  </a:cubicBezTo>
                  <a:cubicBezTo>
                    <a:pt x="1" y="0"/>
                    <a:pt x="1" y="0"/>
                    <a:pt x="0" y="1"/>
                  </a:cubicBezTo>
                  <a:cubicBezTo>
                    <a:pt x="0" y="1"/>
                    <a:pt x="0" y="2"/>
                    <a:pt x="0" y="2"/>
                  </a:cubicBezTo>
                  <a:cubicBezTo>
                    <a:pt x="3" y="6"/>
                    <a:pt x="5" y="9"/>
                    <a:pt x="8" y="13"/>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2" name="Freeform 133"/>
            <p:cNvSpPr>
              <a:spLocks/>
            </p:cNvSpPr>
            <p:nvPr/>
          </p:nvSpPr>
          <p:spPr bwMode="auto">
            <a:xfrm>
              <a:off x="2524" y="679"/>
              <a:ext cx="28" cy="12"/>
            </a:xfrm>
            <a:custGeom>
              <a:avLst/>
              <a:gdLst>
                <a:gd name="T0" fmla="*/ 10 w 14"/>
                <a:gd name="T1" fmla="*/ 6 h 6"/>
                <a:gd name="T2" fmla="*/ 13 w 14"/>
                <a:gd name="T3" fmla="*/ 4 h 6"/>
                <a:gd name="T4" fmla="*/ 14 w 14"/>
                <a:gd name="T5" fmla="*/ 2 h 6"/>
                <a:gd name="T6" fmla="*/ 13 w 14"/>
                <a:gd name="T7" fmla="*/ 1 h 6"/>
                <a:gd name="T8" fmla="*/ 4 w 14"/>
                <a:gd name="T9" fmla="*/ 1 h 6"/>
                <a:gd name="T10" fmla="*/ 0 w 14"/>
                <a:gd name="T11" fmla="*/ 5 h 6"/>
                <a:gd name="T12" fmla="*/ 10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0" y="6"/>
                  </a:moveTo>
                  <a:cubicBezTo>
                    <a:pt x="11" y="5"/>
                    <a:pt x="12" y="5"/>
                    <a:pt x="13" y="4"/>
                  </a:cubicBezTo>
                  <a:cubicBezTo>
                    <a:pt x="14" y="3"/>
                    <a:pt x="14" y="2"/>
                    <a:pt x="14" y="2"/>
                  </a:cubicBezTo>
                  <a:cubicBezTo>
                    <a:pt x="14" y="2"/>
                    <a:pt x="14" y="1"/>
                    <a:pt x="13" y="1"/>
                  </a:cubicBezTo>
                  <a:cubicBezTo>
                    <a:pt x="10" y="0"/>
                    <a:pt x="7" y="1"/>
                    <a:pt x="4" y="1"/>
                  </a:cubicBezTo>
                  <a:cubicBezTo>
                    <a:pt x="2" y="1"/>
                    <a:pt x="1" y="3"/>
                    <a:pt x="0" y="5"/>
                  </a:cubicBezTo>
                  <a:cubicBezTo>
                    <a:pt x="3" y="6"/>
                    <a:pt x="6" y="6"/>
                    <a:pt x="10" y="6"/>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3" name="Freeform 134"/>
            <p:cNvSpPr>
              <a:spLocks/>
            </p:cNvSpPr>
            <p:nvPr/>
          </p:nvSpPr>
          <p:spPr bwMode="auto">
            <a:xfrm>
              <a:off x="2488" y="600"/>
              <a:ext cx="15" cy="15"/>
            </a:xfrm>
            <a:custGeom>
              <a:avLst/>
              <a:gdLst>
                <a:gd name="T0" fmla="*/ 2 w 8"/>
                <a:gd name="T1" fmla="*/ 8 h 8"/>
                <a:gd name="T2" fmla="*/ 7 w 8"/>
                <a:gd name="T3" fmla="*/ 6 h 8"/>
                <a:gd name="T4" fmla="*/ 7 w 8"/>
                <a:gd name="T5" fmla="*/ 1 h 8"/>
                <a:gd name="T6" fmla="*/ 5 w 8"/>
                <a:gd name="T7" fmla="*/ 0 h 8"/>
                <a:gd name="T8" fmla="*/ 0 w 8"/>
                <a:gd name="T9" fmla="*/ 5 h 8"/>
                <a:gd name="T10" fmla="*/ 2 w 8"/>
                <a:gd name="T11" fmla="*/ 8 h 8"/>
              </a:gdLst>
              <a:ahLst/>
              <a:cxnLst>
                <a:cxn ang="0">
                  <a:pos x="T0" y="T1"/>
                </a:cxn>
                <a:cxn ang="0">
                  <a:pos x="T2" y="T3"/>
                </a:cxn>
                <a:cxn ang="0">
                  <a:pos x="T4" y="T5"/>
                </a:cxn>
                <a:cxn ang="0">
                  <a:pos x="T6" y="T7"/>
                </a:cxn>
                <a:cxn ang="0">
                  <a:pos x="T8" y="T9"/>
                </a:cxn>
                <a:cxn ang="0">
                  <a:pos x="T10" y="T11"/>
                </a:cxn>
              </a:cxnLst>
              <a:rect l="0" t="0" r="r" b="b"/>
              <a:pathLst>
                <a:path w="8" h="8">
                  <a:moveTo>
                    <a:pt x="2" y="8"/>
                  </a:moveTo>
                  <a:cubicBezTo>
                    <a:pt x="4" y="8"/>
                    <a:pt x="6" y="7"/>
                    <a:pt x="7" y="6"/>
                  </a:cubicBezTo>
                  <a:cubicBezTo>
                    <a:pt x="8" y="4"/>
                    <a:pt x="8" y="3"/>
                    <a:pt x="7" y="1"/>
                  </a:cubicBezTo>
                  <a:cubicBezTo>
                    <a:pt x="7" y="0"/>
                    <a:pt x="6" y="0"/>
                    <a:pt x="5" y="0"/>
                  </a:cubicBezTo>
                  <a:cubicBezTo>
                    <a:pt x="3" y="1"/>
                    <a:pt x="1" y="3"/>
                    <a:pt x="0" y="5"/>
                  </a:cubicBezTo>
                  <a:cubicBezTo>
                    <a:pt x="0" y="6"/>
                    <a:pt x="1" y="8"/>
                    <a:pt x="2" y="8"/>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 name="Freeform 135"/>
            <p:cNvSpPr>
              <a:spLocks/>
            </p:cNvSpPr>
            <p:nvPr/>
          </p:nvSpPr>
          <p:spPr bwMode="auto">
            <a:xfrm>
              <a:off x="3976" y="635"/>
              <a:ext cx="17" cy="25"/>
            </a:xfrm>
            <a:custGeom>
              <a:avLst/>
              <a:gdLst>
                <a:gd name="T0" fmla="*/ 1 w 9"/>
                <a:gd name="T1" fmla="*/ 0 h 13"/>
                <a:gd name="T2" fmla="*/ 0 w 9"/>
                <a:gd name="T3" fmla="*/ 2 h 13"/>
                <a:gd name="T4" fmla="*/ 8 w 9"/>
                <a:gd name="T5" fmla="*/ 13 h 13"/>
                <a:gd name="T6" fmla="*/ 9 w 9"/>
                <a:gd name="T7" fmla="*/ 13 h 13"/>
                <a:gd name="T8" fmla="*/ 9 w 9"/>
                <a:gd name="T9" fmla="*/ 12 h 13"/>
                <a:gd name="T10" fmla="*/ 2 w 9"/>
                <a:gd name="T11" fmla="*/ 0 h 13"/>
                <a:gd name="T12" fmla="*/ 1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1" y="0"/>
                  </a:moveTo>
                  <a:cubicBezTo>
                    <a:pt x="1" y="1"/>
                    <a:pt x="0" y="1"/>
                    <a:pt x="0" y="2"/>
                  </a:cubicBezTo>
                  <a:cubicBezTo>
                    <a:pt x="1" y="7"/>
                    <a:pt x="3" y="11"/>
                    <a:pt x="8" y="13"/>
                  </a:cubicBezTo>
                  <a:cubicBezTo>
                    <a:pt x="8" y="13"/>
                    <a:pt x="8" y="13"/>
                    <a:pt x="9" y="13"/>
                  </a:cubicBezTo>
                  <a:cubicBezTo>
                    <a:pt x="9" y="12"/>
                    <a:pt x="9" y="12"/>
                    <a:pt x="9" y="12"/>
                  </a:cubicBezTo>
                  <a:cubicBezTo>
                    <a:pt x="8" y="7"/>
                    <a:pt x="4" y="4"/>
                    <a:pt x="2" y="0"/>
                  </a:cubicBezTo>
                  <a:cubicBezTo>
                    <a:pt x="2" y="0"/>
                    <a:pt x="1" y="0"/>
                    <a:pt x="1"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5" name="Freeform 136"/>
            <p:cNvSpPr>
              <a:spLocks/>
            </p:cNvSpPr>
            <p:nvPr/>
          </p:nvSpPr>
          <p:spPr bwMode="auto">
            <a:xfrm>
              <a:off x="2654" y="1131"/>
              <a:ext cx="16" cy="18"/>
            </a:xfrm>
            <a:custGeom>
              <a:avLst/>
              <a:gdLst>
                <a:gd name="T0" fmla="*/ 1 w 8"/>
                <a:gd name="T1" fmla="*/ 1 h 9"/>
                <a:gd name="T2" fmla="*/ 1 w 8"/>
                <a:gd name="T3" fmla="*/ 6 h 9"/>
                <a:gd name="T4" fmla="*/ 3 w 8"/>
                <a:gd name="T5" fmla="*/ 8 h 9"/>
                <a:gd name="T6" fmla="*/ 6 w 8"/>
                <a:gd name="T7" fmla="*/ 8 h 9"/>
                <a:gd name="T8" fmla="*/ 8 w 8"/>
                <a:gd name="T9" fmla="*/ 6 h 9"/>
                <a:gd name="T10" fmla="*/ 6 w 8"/>
                <a:gd name="T11" fmla="*/ 2 h 9"/>
                <a:gd name="T12" fmla="*/ 1 w 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1" y="1"/>
                  </a:moveTo>
                  <a:cubicBezTo>
                    <a:pt x="0" y="2"/>
                    <a:pt x="0" y="4"/>
                    <a:pt x="1" y="6"/>
                  </a:cubicBezTo>
                  <a:cubicBezTo>
                    <a:pt x="2" y="7"/>
                    <a:pt x="2" y="7"/>
                    <a:pt x="3" y="8"/>
                  </a:cubicBezTo>
                  <a:cubicBezTo>
                    <a:pt x="4" y="8"/>
                    <a:pt x="5" y="9"/>
                    <a:pt x="6" y="8"/>
                  </a:cubicBezTo>
                  <a:cubicBezTo>
                    <a:pt x="7" y="7"/>
                    <a:pt x="7" y="6"/>
                    <a:pt x="8" y="6"/>
                  </a:cubicBezTo>
                  <a:cubicBezTo>
                    <a:pt x="8" y="4"/>
                    <a:pt x="7" y="3"/>
                    <a:pt x="6" y="2"/>
                  </a:cubicBezTo>
                  <a:cubicBezTo>
                    <a:pt x="4" y="1"/>
                    <a:pt x="3" y="0"/>
                    <a:pt x="1" y="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6" name="Freeform 137"/>
            <p:cNvSpPr>
              <a:spLocks/>
            </p:cNvSpPr>
            <p:nvPr/>
          </p:nvSpPr>
          <p:spPr bwMode="auto">
            <a:xfrm>
              <a:off x="2511" y="1430"/>
              <a:ext cx="19" cy="14"/>
            </a:xfrm>
            <a:custGeom>
              <a:avLst/>
              <a:gdLst>
                <a:gd name="T0" fmla="*/ 3 w 10"/>
                <a:gd name="T1" fmla="*/ 1 h 7"/>
                <a:gd name="T2" fmla="*/ 1 w 10"/>
                <a:gd name="T3" fmla="*/ 3 h 7"/>
                <a:gd name="T4" fmla="*/ 1 w 10"/>
                <a:gd name="T5" fmla="*/ 5 h 7"/>
                <a:gd name="T6" fmla="*/ 6 w 10"/>
                <a:gd name="T7" fmla="*/ 6 h 7"/>
                <a:gd name="T8" fmla="*/ 7 w 10"/>
                <a:gd name="T9" fmla="*/ 7 h 7"/>
                <a:gd name="T10" fmla="*/ 9 w 10"/>
                <a:gd name="T11" fmla="*/ 6 h 7"/>
                <a:gd name="T12" fmla="*/ 9 w 10"/>
                <a:gd name="T13" fmla="*/ 3 h 7"/>
                <a:gd name="T14" fmla="*/ 3 w 10"/>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3" y="1"/>
                  </a:moveTo>
                  <a:cubicBezTo>
                    <a:pt x="2" y="1"/>
                    <a:pt x="1" y="2"/>
                    <a:pt x="1" y="3"/>
                  </a:cubicBezTo>
                  <a:cubicBezTo>
                    <a:pt x="0" y="4"/>
                    <a:pt x="1" y="5"/>
                    <a:pt x="1" y="5"/>
                  </a:cubicBezTo>
                  <a:cubicBezTo>
                    <a:pt x="3" y="6"/>
                    <a:pt x="5" y="6"/>
                    <a:pt x="6" y="6"/>
                  </a:cubicBezTo>
                  <a:cubicBezTo>
                    <a:pt x="7" y="7"/>
                    <a:pt x="7" y="7"/>
                    <a:pt x="7" y="7"/>
                  </a:cubicBezTo>
                  <a:cubicBezTo>
                    <a:pt x="8" y="6"/>
                    <a:pt x="9" y="6"/>
                    <a:pt x="9" y="6"/>
                  </a:cubicBezTo>
                  <a:cubicBezTo>
                    <a:pt x="10" y="5"/>
                    <a:pt x="10" y="4"/>
                    <a:pt x="9" y="3"/>
                  </a:cubicBezTo>
                  <a:cubicBezTo>
                    <a:pt x="8" y="1"/>
                    <a:pt x="5" y="0"/>
                    <a:pt x="3" y="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7" name="Freeform 138"/>
            <p:cNvSpPr>
              <a:spLocks/>
            </p:cNvSpPr>
            <p:nvPr/>
          </p:nvSpPr>
          <p:spPr bwMode="auto">
            <a:xfrm>
              <a:off x="6279" y="3275"/>
              <a:ext cx="19" cy="12"/>
            </a:xfrm>
            <a:custGeom>
              <a:avLst/>
              <a:gdLst>
                <a:gd name="T0" fmla="*/ 0 w 10"/>
                <a:gd name="T1" fmla="*/ 3 h 6"/>
                <a:gd name="T2" fmla="*/ 0 w 10"/>
                <a:gd name="T3" fmla="*/ 5 h 6"/>
                <a:gd name="T4" fmla="*/ 0 w 10"/>
                <a:gd name="T5" fmla="*/ 5 h 6"/>
                <a:gd name="T6" fmla="*/ 4 w 10"/>
                <a:gd name="T7" fmla="*/ 6 h 6"/>
                <a:gd name="T8" fmla="*/ 7 w 10"/>
                <a:gd name="T9" fmla="*/ 6 h 6"/>
                <a:gd name="T10" fmla="*/ 8 w 10"/>
                <a:gd name="T11" fmla="*/ 6 h 6"/>
                <a:gd name="T12" fmla="*/ 10 w 10"/>
                <a:gd name="T13" fmla="*/ 5 h 6"/>
                <a:gd name="T14" fmla="*/ 8 w 10"/>
                <a:gd name="T15" fmla="*/ 2 h 6"/>
                <a:gd name="T16" fmla="*/ 0 w 10"/>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6">
                  <a:moveTo>
                    <a:pt x="0" y="3"/>
                  </a:moveTo>
                  <a:cubicBezTo>
                    <a:pt x="0" y="3"/>
                    <a:pt x="0" y="4"/>
                    <a:pt x="0" y="5"/>
                  </a:cubicBezTo>
                  <a:cubicBezTo>
                    <a:pt x="0" y="5"/>
                    <a:pt x="0" y="5"/>
                    <a:pt x="0" y="5"/>
                  </a:cubicBezTo>
                  <a:cubicBezTo>
                    <a:pt x="2" y="6"/>
                    <a:pt x="3" y="6"/>
                    <a:pt x="4" y="6"/>
                  </a:cubicBezTo>
                  <a:cubicBezTo>
                    <a:pt x="5" y="6"/>
                    <a:pt x="6" y="6"/>
                    <a:pt x="7" y="6"/>
                  </a:cubicBezTo>
                  <a:cubicBezTo>
                    <a:pt x="7" y="6"/>
                    <a:pt x="8" y="6"/>
                    <a:pt x="8" y="6"/>
                  </a:cubicBezTo>
                  <a:cubicBezTo>
                    <a:pt x="9" y="5"/>
                    <a:pt x="9" y="5"/>
                    <a:pt x="10" y="5"/>
                  </a:cubicBezTo>
                  <a:cubicBezTo>
                    <a:pt x="9" y="4"/>
                    <a:pt x="9" y="3"/>
                    <a:pt x="8" y="2"/>
                  </a:cubicBezTo>
                  <a:cubicBezTo>
                    <a:pt x="6" y="0"/>
                    <a:pt x="3" y="1"/>
                    <a:pt x="0" y="3"/>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8" name="Freeform 139"/>
            <p:cNvSpPr>
              <a:spLocks/>
            </p:cNvSpPr>
            <p:nvPr/>
          </p:nvSpPr>
          <p:spPr bwMode="auto">
            <a:xfrm>
              <a:off x="4915" y="786"/>
              <a:ext cx="15" cy="16"/>
            </a:xfrm>
            <a:custGeom>
              <a:avLst/>
              <a:gdLst>
                <a:gd name="T0" fmla="*/ 5 w 8"/>
                <a:gd name="T1" fmla="*/ 0 h 8"/>
                <a:gd name="T2" fmla="*/ 3 w 8"/>
                <a:gd name="T3" fmla="*/ 0 h 8"/>
                <a:gd name="T4" fmla="*/ 1 w 8"/>
                <a:gd name="T5" fmla="*/ 6 h 8"/>
                <a:gd name="T6" fmla="*/ 7 w 8"/>
                <a:gd name="T7" fmla="*/ 8 h 8"/>
                <a:gd name="T8" fmla="*/ 8 w 8"/>
                <a:gd name="T9" fmla="*/ 7 h 8"/>
                <a:gd name="T10" fmla="*/ 5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5" y="0"/>
                  </a:moveTo>
                  <a:cubicBezTo>
                    <a:pt x="4" y="0"/>
                    <a:pt x="3" y="0"/>
                    <a:pt x="3" y="0"/>
                  </a:cubicBezTo>
                  <a:cubicBezTo>
                    <a:pt x="1" y="1"/>
                    <a:pt x="0" y="5"/>
                    <a:pt x="1" y="6"/>
                  </a:cubicBezTo>
                  <a:cubicBezTo>
                    <a:pt x="3" y="8"/>
                    <a:pt x="5" y="8"/>
                    <a:pt x="7" y="8"/>
                  </a:cubicBezTo>
                  <a:cubicBezTo>
                    <a:pt x="7" y="8"/>
                    <a:pt x="8" y="7"/>
                    <a:pt x="8" y="7"/>
                  </a:cubicBezTo>
                  <a:cubicBezTo>
                    <a:pt x="8" y="4"/>
                    <a:pt x="7" y="2"/>
                    <a:pt x="5"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9" name="Freeform 140"/>
            <p:cNvSpPr>
              <a:spLocks/>
            </p:cNvSpPr>
            <p:nvPr/>
          </p:nvSpPr>
          <p:spPr bwMode="auto">
            <a:xfrm>
              <a:off x="6312" y="2649"/>
              <a:ext cx="13" cy="19"/>
            </a:xfrm>
            <a:custGeom>
              <a:avLst/>
              <a:gdLst>
                <a:gd name="T0" fmla="*/ 4 w 7"/>
                <a:gd name="T1" fmla="*/ 0 h 10"/>
                <a:gd name="T2" fmla="*/ 3 w 7"/>
                <a:gd name="T3" fmla="*/ 0 h 10"/>
                <a:gd name="T4" fmla="*/ 0 w 7"/>
                <a:gd name="T5" fmla="*/ 8 h 10"/>
                <a:gd name="T6" fmla="*/ 2 w 7"/>
                <a:gd name="T7" fmla="*/ 10 h 10"/>
                <a:gd name="T8" fmla="*/ 3 w 7"/>
                <a:gd name="T9" fmla="*/ 10 h 10"/>
                <a:gd name="T10" fmla="*/ 6 w 7"/>
                <a:gd name="T11" fmla="*/ 1 h 10"/>
                <a:gd name="T12" fmla="*/ 4 w 7"/>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7" h="10">
                  <a:moveTo>
                    <a:pt x="4" y="0"/>
                  </a:moveTo>
                  <a:cubicBezTo>
                    <a:pt x="4" y="0"/>
                    <a:pt x="4" y="0"/>
                    <a:pt x="3" y="0"/>
                  </a:cubicBezTo>
                  <a:cubicBezTo>
                    <a:pt x="2" y="2"/>
                    <a:pt x="0" y="5"/>
                    <a:pt x="0" y="8"/>
                  </a:cubicBezTo>
                  <a:cubicBezTo>
                    <a:pt x="1" y="9"/>
                    <a:pt x="1" y="9"/>
                    <a:pt x="2" y="10"/>
                  </a:cubicBezTo>
                  <a:cubicBezTo>
                    <a:pt x="2" y="10"/>
                    <a:pt x="2" y="10"/>
                    <a:pt x="3" y="10"/>
                  </a:cubicBezTo>
                  <a:cubicBezTo>
                    <a:pt x="6" y="8"/>
                    <a:pt x="7" y="5"/>
                    <a:pt x="6" y="1"/>
                  </a:cubicBezTo>
                  <a:cubicBezTo>
                    <a:pt x="6" y="0"/>
                    <a:pt x="5" y="0"/>
                    <a:pt x="4"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0" name="Freeform 141"/>
            <p:cNvSpPr>
              <a:spLocks/>
            </p:cNvSpPr>
            <p:nvPr/>
          </p:nvSpPr>
          <p:spPr bwMode="auto">
            <a:xfrm>
              <a:off x="6238" y="2753"/>
              <a:ext cx="21" cy="14"/>
            </a:xfrm>
            <a:custGeom>
              <a:avLst/>
              <a:gdLst>
                <a:gd name="T0" fmla="*/ 6 w 11"/>
                <a:gd name="T1" fmla="*/ 6 h 7"/>
                <a:gd name="T2" fmla="*/ 10 w 11"/>
                <a:gd name="T3" fmla="*/ 4 h 7"/>
                <a:gd name="T4" fmla="*/ 9 w 11"/>
                <a:gd name="T5" fmla="*/ 1 h 7"/>
                <a:gd name="T6" fmla="*/ 6 w 11"/>
                <a:gd name="T7" fmla="*/ 0 h 7"/>
                <a:gd name="T8" fmla="*/ 1 w 11"/>
                <a:gd name="T9" fmla="*/ 1 h 7"/>
                <a:gd name="T10" fmla="*/ 0 w 11"/>
                <a:gd name="T11" fmla="*/ 3 h 7"/>
                <a:gd name="T12" fmla="*/ 1 w 11"/>
                <a:gd name="T13" fmla="*/ 4 h 7"/>
                <a:gd name="T14" fmla="*/ 6 w 11"/>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6" y="6"/>
                  </a:moveTo>
                  <a:cubicBezTo>
                    <a:pt x="7" y="7"/>
                    <a:pt x="9" y="5"/>
                    <a:pt x="10" y="4"/>
                  </a:cubicBezTo>
                  <a:cubicBezTo>
                    <a:pt x="11" y="3"/>
                    <a:pt x="10" y="1"/>
                    <a:pt x="9" y="1"/>
                  </a:cubicBezTo>
                  <a:cubicBezTo>
                    <a:pt x="8" y="1"/>
                    <a:pt x="7" y="1"/>
                    <a:pt x="6" y="0"/>
                  </a:cubicBezTo>
                  <a:cubicBezTo>
                    <a:pt x="4" y="1"/>
                    <a:pt x="3" y="1"/>
                    <a:pt x="1" y="1"/>
                  </a:cubicBezTo>
                  <a:cubicBezTo>
                    <a:pt x="1" y="1"/>
                    <a:pt x="0" y="2"/>
                    <a:pt x="0" y="3"/>
                  </a:cubicBezTo>
                  <a:cubicBezTo>
                    <a:pt x="0" y="3"/>
                    <a:pt x="0" y="4"/>
                    <a:pt x="1" y="4"/>
                  </a:cubicBezTo>
                  <a:cubicBezTo>
                    <a:pt x="2" y="5"/>
                    <a:pt x="4" y="6"/>
                    <a:pt x="6" y="6"/>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1" name="Freeform 142"/>
            <p:cNvSpPr>
              <a:spLocks/>
            </p:cNvSpPr>
            <p:nvPr/>
          </p:nvSpPr>
          <p:spPr bwMode="auto">
            <a:xfrm>
              <a:off x="1397" y="1094"/>
              <a:ext cx="20" cy="16"/>
            </a:xfrm>
            <a:custGeom>
              <a:avLst/>
              <a:gdLst>
                <a:gd name="T0" fmla="*/ 4 w 10"/>
                <a:gd name="T1" fmla="*/ 1 h 8"/>
                <a:gd name="T2" fmla="*/ 0 w 10"/>
                <a:gd name="T3" fmla="*/ 7 h 8"/>
                <a:gd name="T4" fmla="*/ 7 w 10"/>
                <a:gd name="T5" fmla="*/ 7 h 8"/>
                <a:gd name="T6" fmla="*/ 9 w 10"/>
                <a:gd name="T7" fmla="*/ 6 h 8"/>
                <a:gd name="T8" fmla="*/ 8 w 10"/>
                <a:gd name="T9" fmla="*/ 2 h 8"/>
                <a:gd name="T10" fmla="*/ 4 w 10"/>
                <a:gd name="T11" fmla="*/ 1 h 8"/>
              </a:gdLst>
              <a:ahLst/>
              <a:cxnLst>
                <a:cxn ang="0">
                  <a:pos x="T0" y="T1"/>
                </a:cxn>
                <a:cxn ang="0">
                  <a:pos x="T2" y="T3"/>
                </a:cxn>
                <a:cxn ang="0">
                  <a:pos x="T4" y="T5"/>
                </a:cxn>
                <a:cxn ang="0">
                  <a:pos x="T6" y="T7"/>
                </a:cxn>
                <a:cxn ang="0">
                  <a:pos x="T8" y="T9"/>
                </a:cxn>
                <a:cxn ang="0">
                  <a:pos x="T10" y="T11"/>
                </a:cxn>
              </a:cxnLst>
              <a:rect l="0" t="0" r="r" b="b"/>
              <a:pathLst>
                <a:path w="10" h="8">
                  <a:moveTo>
                    <a:pt x="4" y="1"/>
                  </a:moveTo>
                  <a:cubicBezTo>
                    <a:pt x="2" y="3"/>
                    <a:pt x="0" y="4"/>
                    <a:pt x="0" y="7"/>
                  </a:cubicBezTo>
                  <a:cubicBezTo>
                    <a:pt x="2" y="8"/>
                    <a:pt x="4" y="8"/>
                    <a:pt x="7" y="7"/>
                  </a:cubicBezTo>
                  <a:cubicBezTo>
                    <a:pt x="8" y="7"/>
                    <a:pt x="8" y="7"/>
                    <a:pt x="9" y="6"/>
                  </a:cubicBezTo>
                  <a:cubicBezTo>
                    <a:pt x="10" y="5"/>
                    <a:pt x="9" y="3"/>
                    <a:pt x="8" y="2"/>
                  </a:cubicBezTo>
                  <a:cubicBezTo>
                    <a:pt x="7" y="1"/>
                    <a:pt x="5" y="0"/>
                    <a:pt x="4" y="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2" name="Freeform 143"/>
            <p:cNvSpPr>
              <a:spLocks/>
            </p:cNvSpPr>
            <p:nvPr/>
          </p:nvSpPr>
          <p:spPr bwMode="auto">
            <a:xfrm>
              <a:off x="1353" y="1108"/>
              <a:ext cx="52" cy="43"/>
            </a:xfrm>
            <a:custGeom>
              <a:avLst/>
              <a:gdLst>
                <a:gd name="T0" fmla="*/ 22 w 27"/>
                <a:gd name="T1" fmla="*/ 0 h 22"/>
                <a:gd name="T2" fmla="*/ 17 w 27"/>
                <a:gd name="T3" fmla="*/ 2 h 22"/>
                <a:gd name="T4" fmla="*/ 13 w 27"/>
                <a:gd name="T5" fmla="*/ 4 h 22"/>
                <a:gd name="T6" fmla="*/ 11 w 27"/>
                <a:gd name="T7" fmla="*/ 5 h 22"/>
                <a:gd name="T8" fmla="*/ 10 w 27"/>
                <a:gd name="T9" fmla="*/ 5 h 22"/>
                <a:gd name="T10" fmla="*/ 0 w 27"/>
                <a:gd name="T11" fmla="*/ 16 h 22"/>
                <a:gd name="T12" fmla="*/ 2 w 27"/>
                <a:gd name="T13" fmla="*/ 19 h 22"/>
                <a:gd name="T14" fmla="*/ 3 w 27"/>
                <a:gd name="T15" fmla="*/ 21 h 22"/>
                <a:gd name="T16" fmla="*/ 5 w 27"/>
                <a:gd name="T17" fmla="*/ 22 h 22"/>
                <a:gd name="T18" fmla="*/ 19 w 27"/>
                <a:gd name="T19" fmla="*/ 14 h 22"/>
                <a:gd name="T20" fmla="*/ 25 w 27"/>
                <a:gd name="T21" fmla="*/ 9 h 22"/>
                <a:gd name="T22" fmla="*/ 27 w 27"/>
                <a:gd name="T23" fmla="*/ 4 h 22"/>
                <a:gd name="T24" fmla="*/ 24 w 27"/>
                <a:gd name="T25" fmla="*/ 2 h 22"/>
                <a:gd name="T26" fmla="*/ 22 w 27"/>
                <a:gd name="T27" fmla="*/ 0 h 22"/>
                <a:gd name="T28" fmla="*/ 23 w 27"/>
                <a:gd name="T29" fmla="*/ 0 h 22"/>
                <a:gd name="T30" fmla="*/ 22 w 27"/>
                <a:gd name="T3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22">
                  <a:moveTo>
                    <a:pt x="22" y="0"/>
                  </a:moveTo>
                  <a:cubicBezTo>
                    <a:pt x="21" y="1"/>
                    <a:pt x="19" y="2"/>
                    <a:pt x="17" y="2"/>
                  </a:cubicBezTo>
                  <a:cubicBezTo>
                    <a:pt x="15" y="1"/>
                    <a:pt x="14" y="2"/>
                    <a:pt x="13" y="4"/>
                  </a:cubicBezTo>
                  <a:cubicBezTo>
                    <a:pt x="12" y="4"/>
                    <a:pt x="12" y="5"/>
                    <a:pt x="11" y="5"/>
                  </a:cubicBezTo>
                  <a:cubicBezTo>
                    <a:pt x="11" y="5"/>
                    <a:pt x="10" y="5"/>
                    <a:pt x="10" y="5"/>
                  </a:cubicBezTo>
                  <a:cubicBezTo>
                    <a:pt x="2" y="6"/>
                    <a:pt x="0" y="8"/>
                    <a:pt x="0" y="16"/>
                  </a:cubicBezTo>
                  <a:cubicBezTo>
                    <a:pt x="0" y="17"/>
                    <a:pt x="1" y="18"/>
                    <a:pt x="2" y="19"/>
                  </a:cubicBezTo>
                  <a:cubicBezTo>
                    <a:pt x="3" y="19"/>
                    <a:pt x="3" y="20"/>
                    <a:pt x="3" y="21"/>
                  </a:cubicBezTo>
                  <a:cubicBezTo>
                    <a:pt x="4" y="22"/>
                    <a:pt x="5" y="22"/>
                    <a:pt x="5" y="22"/>
                  </a:cubicBezTo>
                  <a:cubicBezTo>
                    <a:pt x="9" y="18"/>
                    <a:pt x="14" y="15"/>
                    <a:pt x="19" y="14"/>
                  </a:cubicBezTo>
                  <a:cubicBezTo>
                    <a:pt x="21" y="13"/>
                    <a:pt x="22" y="10"/>
                    <a:pt x="25" y="9"/>
                  </a:cubicBezTo>
                  <a:cubicBezTo>
                    <a:pt x="26" y="9"/>
                    <a:pt x="27" y="6"/>
                    <a:pt x="27" y="4"/>
                  </a:cubicBezTo>
                  <a:cubicBezTo>
                    <a:pt x="26" y="3"/>
                    <a:pt x="26" y="3"/>
                    <a:pt x="24" y="2"/>
                  </a:cubicBezTo>
                  <a:cubicBezTo>
                    <a:pt x="24" y="2"/>
                    <a:pt x="23" y="1"/>
                    <a:pt x="22" y="0"/>
                  </a:cubicBezTo>
                  <a:cubicBezTo>
                    <a:pt x="22" y="0"/>
                    <a:pt x="22" y="0"/>
                    <a:pt x="23" y="0"/>
                  </a:cubicBezTo>
                  <a:cubicBezTo>
                    <a:pt x="22" y="0"/>
                    <a:pt x="22" y="0"/>
                    <a:pt x="22"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3" name="Freeform 144"/>
            <p:cNvSpPr>
              <a:spLocks/>
            </p:cNvSpPr>
            <p:nvPr/>
          </p:nvSpPr>
          <p:spPr bwMode="auto">
            <a:xfrm>
              <a:off x="2749" y="2344"/>
              <a:ext cx="14" cy="14"/>
            </a:xfrm>
            <a:custGeom>
              <a:avLst/>
              <a:gdLst>
                <a:gd name="T0" fmla="*/ 0 w 7"/>
                <a:gd name="T1" fmla="*/ 5 h 7"/>
                <a:gd name="T2" fmla="*/ 2 w 7"/>
                <a:gd name="T3" fmla="*/ 7 h 7"/>
                <a:gd name="T4" fmla="*/ 6 w 7"/>
                <a:gd name="T5" fmla="*/ 4 h 7"/>
                <a:gd name="T6" fmla="*/ 3 w 7"/>
                <a:gd name="T7" fmla="*/ 0 h 7"/>
                <a:gd name="T8" fmla="*/ 0 w 7"/>
                <a:gd name="T9" fmla="*/ 2 h 7"/>
                <a:gd name="T10" fmla="*/ 0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0" y="5"/>
                  </a:moveTo>
                  <a:cubicBezTo>
                    <a:pt x="0" y="6"/>
                    <a:pt x="1" y="7"/>
                    <a:pt x="2" y="7"/>
                  </a:cubicBezTo>
                  <a:cubicBezTo>
                    <a:pt x="4" y="7"/>
                    <a:pt x="6" y="6"/>
                    <a:pt x="6" y="4"/>
                  </a:cubicBezTo>
                  <a:cubicBezTo>
                    <a:pt x="7" y="2"/>
                    <a:pt x="5" y="0"/>
                    <a:pt x="3" y="0"/>
                  </a:cubicBezTo>
                  <a:cubicBezTo>
                    <a:pt x="2" y="0"/>
                    <a:pt x="0" y="1"/>
                    <a:pt x="0" y="2"/>
                  </a:cubicBezTo>
                  <a:cubicBezTo>
                    <a:pt x="0" y="3"/>
                    <a:pt x="0" y="4"/>
                    <a:pt x="0" y="5"/>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4" name="Freeform 145"/>
            <p:cNvSpPr>
              <a:spLocks/>
            </p:cNvSpPr>
            <p:nvPr/>
          </p:nvSpPr>
          <p:spPr bwMode="auto">
            <a:xfrm>
              <a:off x="4515" y="446"/>
              <a:ext cx="19" cy="16"/>
            </a:xfrm>
            <a:custGeom>
              <a:avLst/>
              <a:gdLst>
                <a:gd name="T0" fmla="*/ 7 w 10"/>
                <a:gd name="T1" fmla="*/ 7 h 8"/>
                <a:gd name="T2" fmla="*/ 9 w 10"/>
                <a:gd name="T3" fmla="*/ 4 h 8"/>
                <a:gd name="T4" fmla="*/ 6 w 10"/>
                <a:gd name="T5" fmla="*/ 0 h 8"/>
                <a:gd name="T6" fmla="*/ 2 w 10"/>
                <a:gd name="T7" fmla="*/ 1 h 8"/>
                <a:gd name="T8" fmla="*/ 2 w 10"/>
                <a:gd name="T9" fmla="*/ 6 h 8"/>
                <a:gd name="T10" fmla="*/ 7 w 10"/>
                <a:gd name="T11" fmla="*/ 7 h 8"/>
              </a:gdLst>
              <a:ahLst/>
              <a:cxnLst>
                <a:cxn ang="0">
                  <a:pos x="T0" y="T1"/>
                </a:cxn>
                <a:cxn ang="0">
                  <a:pos x="T2" y="T3"/>
                </a:cxn>
                <a:cxn ang="0">
                  <a:pos x="T4" y="T5"/>
                </a:cxn>
                <a:cxn ang="0">
                  <a:pos x="T6" y="T7"/>
                </a:cxn>
                <a:cxn ang="0">
                  <a:pos x="T8" y="T9"/>
                </a:cxn>
                <a:cxn ang="0">
                  <a:pos x="T10" y="T11"/>
                </a:cxn>
              </a:cxnLst>
              <a:rect l="0" t="0" r="r" b="b"/>
              <a:pathLst>
                <a:path w="10" h="8">
                  <a:moveTo>
                    <a:pt x="7" y="7"/>
                  </a:moveTo>
                  <a:cubicBezTo>
                    <a:pt x="8" y="6"/>
                    <a:pt x="8" y="5"/>
                    <a:pt x="9" y="4"/>
                  </a:cubicBezTo>
                  <a:cubicBezTo>
                    <a:pt x="10" y="3"/>
                    <a:pt x="8" y="1"/>
                    <a:pt x="6" y="0"/>
                  </a:cubicBezTo>
                  <a:cubicBezTo>
                    <a:pt x="5" y="0"/>
                    <a:pt x="3" y="0"/>
                    <a:pt x="2" y="1"/>
                  </a:cubicBezTo>
                  <a:cubicBezTo>
                    <a:pt x="0" y="2"/>
                    <a:pt x="0" y="4"/>
                    <a:pt x="2" y="6"/>
                  </a:cubicBezTo>
                  <a:cubicBezTo>
                    <a:pt x="3" y="7"/>
                    <a:pt x="5" y="8"/>
                    <a:pt x="7" y="7"/>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5" name="Freeform 146"/>
            <p:cNvSpPr>
              <a:spLocks/>
            </p:cNvSpPr>
            <p:nvPr/>
          </p:nvSpPr>
          <p:spPr bwMode="auto">
            <a:xfrm>
              <a:off x="2713" y="933"/>
              <a:ext cx="19" cy="16"/>
            </a:xfrm>
            <a:custGeom>
              <a:avLst/>
              <a:gdLst>
                <a:gd name="T0" fmla="*/ 7 w 10"/>
                <a:gd name="T1" fmla="*/ 1 h 8"/>
                <a:gd name="T2" fmla="*/ 6 w 10"/>
                <a:gd name="T3" fmla="*/ 2 h 8"/>
                <a:gd name="T4" fmla="*/ 0 w 10"/>
                <a:gd name="T5" fmla="*/ 5 h 8"/>
                <a:gd name="T6" fmla="*/ 0 w 10"/>
                <a:gd name="T7" fmla="*/ 7 h 8"/>
                <a:gd name="T8" fmla="*/ 1 w 10"/>
                <a:gd name="T9" fmla="*/ 8 h 8"/>
                <a:gd name="T10" fmla="*/ 4 w 10"/>
                <a:gd name="T11" fmla="*/ 8 h 8"/>
                <a:gd name="T12" fmla="*/ 9 w 10"/>
                <a:gd name="T13" fmla="*/ 4 h 8"/>
                <a:gd name="T14" fmla="*/ 9 w 10"/>
                <a:gd name="T15" fmla="*/ 1 h 8"/>
                <a:gd name="T16" fmla="*/ 7 w 10"/>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8">
                  <a:moveTo>
                    <a:pt x="7" y="1"/>
                  </a:moveTo>
                  <a:cubicBezTo>
                    <a:pt x="7" y="1"/>
                    <a:pt x="6" y="1"/>
                    <a:pt x="6" y="2"/>
                  </a:cubicBezTo>
                  <a:cubicBezTo>
                    <a:pt x="4" y="3"/>
                    <a:pt x="1" y="3"/>
                    <a:pt x="0" y="5"/>
                  </a:cubicBezTo>
                  <a:cubicBezTo>
                    <a:pt x="0" y="6"/>
                    <a:pt x="0" y="6"/>
                    <a:pt x="0" y="7"/>
                  </a:cubicBezTo>
                  <a:cubicBezTo>
                    <a:pt x="0" y="7"/>
                    <a:pt x="0" y="8"/>
                    <a:pt x="1" y="8"/>
                  </a:cubicBezTo>
                  <a:cubicBezTo>
                    <a:pt x="2" y="8"/>
                    <a:pt x="3" y="8"/>
                    <a:pt x="4" y="8"/>
                  </a:cubicBezTo>
                  <a:cubicBezTo>
                    <a:pt x="6" y="7"/>
                    <a:pt x="7" y="5"/>
                    <a:pt x="9" y="4"/>
                  </a:cubicBezTo>
                  <a:cubicBezTo>
                    <a:pt x="10" y="3"/>
                    <a:pt x="10" y="1"/>
                    <a:pt x="9" y="1"/>
                  </a:cubicBezTo>
                  <a:cubicBezTo>
                    <a:pt x="9" y="0"/>
                    <a:pt x="8" y="0"/>
                    <a:pt x="7" y="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6" name="Freeform 147"/>
            <p:cNvSpPr>
              <a:spLocks/>
            </p:cNvSpPr>
            <p:nvPr/>
          </p:nvSpPr>
          <p:spPr bwMode="auto">
            <a:xfrm>
              <a:off x="2767" y="986"/>
              <a:ext cx="15" cy="13"/>
            </a:xfrm>
            <a:custGeom>
              <a:avLst/>
              <a:gdLst>
                <a:gd name="T0" fmla="*/ 7 w 8"/>
                <a:gd name="T1" fmla="*/ 6 h 7"/>
                <a:gd name="T2" fmla="*/ 8 w 8"/>
                <a:gd name="T3" fmla="*/ 5 h 7"/>
                <a:gd name="T4" fmla="*/ 8 w 8"/>
                <a:gd name="T5" fmla="*/ 3 h 7"/>
                <a:gd name="T6" fmla="*/ 3 w 8"/>
                <a:gd name="T7" fmla="*/ 1 h 7"/>
                <a:gd name="T8" fmla="*/ 0 w 8"/>
                <a:gd name="T9" fmla="*/ 2 h 7"/>
                <a:gd name="T10" fmla="*/ 1 w 8"/>
                <a:gd name="T11" fmla="*/ 5 h 7"/>
                <a:gd name="T12" fmla="*/ 7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7" y="6"/>
                  </a:moveTo>
                  <a:cubicBezTo>
                    <a:pt x="7" y="6"/>
                    <a:pt x="7" y="5"/>
                    <a:pt x="8" y="5"/>
                  </a:cubicBezTo>
                  <a:cubicBezTo>
                    <a:pt x="8" y="4"/>
                    <a:pt x="8" y="3"/>
                    <a:pt x="8" y="3"/>
                  </a:cubicBezTo>
                  <a:cubicBezTo>
                    <a:pt x="6" y="1"/>
                    <a:pt x="5" y="0"/>
                    <a:pt x="3" y="1"/>
                  </a:cubicBezTo>
                  <a:cubicBezTo>
                    <a:pt x="2" y="1"/>
                    <a:pt x="1" y="1"/>
                    <a:pt x="0" y="2"/>
                  </a:cubicBezTo>
                  <a:cubicBezTo>
                    <a:pt x="0" y="4"/>
                    <a:pt x="0" y="5"/>
                    <a:pt x="1" y="5"/>
                  </a:cubicBezTo>
                  <a:cubicBezTo>
                    <a:pt x="3" y="6"/>
                    <a:pt x="5" y="7"/>
                    <a:pt x="7" y="6"/>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7" name="Freeform 148"/>
            <p:cNvSpPr>
              <a:spLocks/>
            </p:cNvSpPr>
            <p:nvPr/>
          </p:nvSpPr>
          <p:spPr bwMode="auto">
            <a:xfrm>
              <a:off x="4453" y="495"/>
              <a:ext cx="17" cy="12"/>
            </a:xfrm>
            <a:custGeom>
              <a:avLst/>
              <a:gdLst>
                <a:gd name="T0" fmla="*/ 7 w 9"/>
                <a:gd name="T1" fmla="*/ 1 h 6"/>
                <a:gd name="T2" fmla="*/ 3 w 9"/>
                <a:gd name="T3" fmla="*/ 0 h 6"/>
                <a:gd name="T4" fmla="*/ 1 w 9"/>
                <a:gd name="T5" fmla="*/ 1 h 6"/>
                <a:gd name="T6" fmla="*/ 0 w 9"/>
                <a:gd name="T7" fmla="*/ 2 h 6"/>
                <a:gd name="T8" fmla="*/ 1 w 9"/>
                <a:gd name="T9" fmla="*/ 4 h 6"/>
                <a:gd name="T10" fmla="*/ 9 w 9"/>
                <a:gd name="T11" fmla="*/ 6 h 6"/>
                <a:gd name="T12" fmla="*/ 9 w 9"/>
                <a:gd name="T13" fmla="*/ 3 h 6"/>
                <a:gd name="T14" fmla="*/ 7 w 9"/>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1"/>
                  </a:moveTo>
                  <a:cubicBezTo>
                    <a:pt x="6" y="1"/>
                    <a:pt x="4" y="0"/>
                    <a:pt x="3" y="0"/>
                  </a:cubicBezTo>
                  <a:cubicBezTo>
                    <a:pt x="3" y="0"/>
                    <a:pt x="2" y="0"/>
                    <a:pt x="1" y="1"/>
                  </a:cubicBezTo>
                  <a:cubicBezTo>
                    <a:pt x="1" y="1"/>
                    <a:pt x="0" y="2"/>
                    <a:pt x="0" y="2"/>
                  </a:cubicBezTo>
                  <a:cubicBezTo>
                    <a:pt x="0" y="3"/>
                    <a:pt x="0" y="4"/>
                    <a:pt x="1" y="4"/>
                  </a:cubicBezTo>
                  <a:cubicBezTo>
                    <a:pt x="4" y="4"/>
                    <a:pt x="7" y="5"/>
                    <a:pt x="9" y="6"/>
                  </a:cubicBezTo>
                  <a:cubicBezTo>
                    <a:pt x="9" y="5"/>
                    <a:pt x="9" y="4"/>
                    <a:pt x="9" y="3"/>
                  </a:cubicBezTo>
                  <a:cubicBezTo>
                    <a:pt x="9" y="1"/>
                    <a:pt x="9" y="1"/>
                    <a:pt x="7" y="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8" name="Freeform 149"/>
            <p:cNvSpPr>
              <a:spLocks/>
            </p:cNvSpPr>
            <p:nvPr/>
          </p:nvSpPr>
          <p:spPr bwMode="auto">
            <a:xfrm>
              <a:off x="4470" y="507"/>
              <a:ext cx="2" cy="2"/>
            </a:xfrm>
            <a:custGeom>
              <a:avLst/>
              <a:gdLst>
                <a:gd name="T0" fmla="*/ 0 w 1"/>
                <a:gd name="T1" fmla="*/ 0 h 1"/>
                <a:gd name="T2" fmla="*/ 0 w 1"/>
                <a:gd name="T3" fmla="*/ 1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1"/>
                  </a:cubicBezTo>
                  <a:cubicBezTo>
                    <a:pt x="1" y="1"/>
                    <a:pt x="1" y="0"/>
                    <a:pt x="1" y="0"/>
                  </a:cubicBezTo>
                  <a:cubicBezTo>
                    <a:pt x="0" y="0"/>
                    <a:pt x="0" y="0"/>
                    <a:pt x="0"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9" name="Freeform 150"/>
            <p:cNvSpPr>
              <a:spLocks/>
            </p:cNvSpPr>
            <p:nvPr/>
          </p:nvSpPr>
          <p:spPr bwMode="auto">
            <a:xfrm>
              <a:off x="5132" y="456"/>
              <a:ext cx="19" cy="12"/>
            </a:xfrm>
            <a:custGeom>
              <a:avLst/>
              <a:gdLst>
                <a:gd name="T0" fmla="*/ 9 w 10"/>
                <a:gd name="T1" fmla="*/ 4 h 6"/>
                <a:gd name="T2" fmla="*/ 10 w 10"/>
                <a:gd name="T3" fmla="*/ 3 h 6"/>
                <a:gd name="T4" fmla="*/ 9 w 10"/>
                <a:gd name="T5" fmla="*/ 1 h 6"/>
                <a:gd name="T6" fmla="*/ 1 w 10"/>
                <a:gd name="T7" fmla="*/ 1 h 6"/>
                <a:gd name="T8" fmla="*/ 0 w 10"/>
                <a:gd name="T9" fmla="*/ 1 h 6"/>
                <a:gd name="T10" fmla="*/ 0 w 10"/>
                <a:gd name="T11" fmla="*/ 2 h 6"/>
                <a:gd name="T12" fmla="*/ 9 w 10"/>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9" y="4"/>
                  </a:moveTo>
                  <a:cubicBezTo>
                    <a:pt x="10" y="4"/>
                    <a:pt x="10" y="3"/>
                    <a:pt x="10" y="3"/>
                  </a:cubicBezTo>
                  <a:cubicBezTo>
                    <a:pt x="10" y="2"/>
                    <a:pt x="10" y="1"/>
                    <a:pt x="9" y="1"/>
                  </a:cubicBezTo>
                  <a:cubicBezTo>
                    <a:pt x="6" y="0"/>
                    <a:pt x="3" y="3"/>
                    <a:pt x="1" y="1"/>
                  </a:cubicBezTo>
                  <a:cubicBezTo>
                    <a:pt x="0" y="1"/>
                    <a:pt x="0" y="1"/>
                    <a:pt x="0" y="1"/>
                  </a:cubicBezTo>
                  <a:cubicBezTo>
                    <a:pt x="0" y="2"/>
                    <a:pt x="0" y="2"/>
                    <a:pt x="0" y="2"/>
                  </a:cubicBezTo>
                  <a:cubicBezTo>
                    <a:pt x="2" y="5"/>
                    <a:pt x="6" y="6"/>
                    <a:pt x="9" y="4"/>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0" name="Oval 151"/>
            <p:cNvSpPr>
              <a:spLocks noChangeArrowheads="1"/>
            </p:cNvSpPr>
            <p:nvPr/>
          </p:nvSpPr>
          <p:spPr bwMode="auto">
            <a:xfrm>
              <a:off x="2971" y="3118"/>
              <a:ext cx="1" cy="1"/>
            </a:xfrm>
            <a:prstGeom prst="ellipse">
              <a:avLst/>
            </a:pr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1" name="Freeform 152"/>
            <p:cNvSpPr>
              <a:spLocks/>
            </p:cNvSpPr>
            <p:nvPr/>
          </p:nvSpPr>
          <p:spPr bwMode="auto">
            <a:xfrm>
              <a:off x="2949" y="3118"/>
              <a:ext cx="22" cy="21"/>
            </a:xfrm>
            <a:custGeom>
              <a:avLst/>
              <a:gdLst>
                <a:gd name="T0" fmla="*/ 4 w 11"/>
                <a:gd name="T1" fmla="*/ 5 h 11"/>
                <a:gd name="T2" fmla="*/ 1 w 11"/>
                <a:gd name="T3" fmla="*/ 8 h 11"/>
                <a:gd name="T4" fmla="*/ 0 w 11"/>
                <a:gd name="T5" fmla="*/ 11 h 11"/>
                <a:gd name="T6" fmla="*/ 11 w 11"/>
                <a:gd name="T7" fmla="*/ 1 h 11"/>
                <a:gd name="T8" fmla="*/ 11 w 11"/>
                <a:gd name="T9" fmla="*/ 0 h 11"/>
                <a:gd name="T10" fmla="*/ 8 w 11"/>
                <a:gd name="T11" fmla="*/ 1 h 11"/>
                <a:gd name="T12" fmla="*/ 4 w 11"/>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4" y="5"/>
                  </a:moveTo>
                  <a:cubicBezTo>
                    <a:pt x="3" y="6"/>
                    <a:pt x="2" y="7"/>
                    <a:pt x="1" y="8"/>
                  </a:cubicBezTo>
                  <a:cubicBezTo>
                    <a:pt x="1" y="9"/>
                    <a:pt x="0" y="10"/>
                    <a:pt x="0" y="11"/>
                  </a:cubicBezTo>
                  <a:cubicBezTo>
                    <a:pt x="6" y="10"/>
                    <a:pt x="10" y="7"/>
                    <a:pt x="11" y="1"/>
                  </a:cubicBezTo>
                  <a:cubicBezTo>
                    <a:pt x="11" y="1"/>
                    <a:pt x="11" y="0"/>
                    <a:pt x="11" y="0"/>
                  </a:cubicBezTo>
                  <a:cubicBezTo>
                    <a:pt x="10" y="1"/>
                    <a:pt x="9" y="1"/>
                    <a:pt x="8" y="1"/>
                  </a:cubicBezTo>
                  <a:cubicBezTo>
                    <a:pt x="7" y="2"/>
                    <a:pt x="6" y="4"/>
                    <a:pt x="4" y="5"/>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2" name="Freeform 153"/>
            <p:cNvSpPr>
              <a:spLocks/>
            </p:cNvSpPr>
            <p:nvPr/>
          </p:nvSpPr>
          <p:spPr bwMode="auto">
            <a:xfrm>
              <a:off x="2957" y="3126"/>
              <a:ext cx="2" cy="2"/>
            </a:xfrm>
            <a:custGeom>
              <a:avLst/>
              <a:gdLst>
                <a:gd name="T0" fmla="*/ 0 w 1"/>
                <a:gd name="T1" fmla="*/ 1 h 1"/>
                <a:gd name="T2" fmla="*/ 1 w 1"/>
                <a:gd name="T3" fmla="*/ 0 h 1"/>
                <a:gd name="T4" fmla="*/ 0 w 1"/>
                <a:gd name="T5" fmla="*/ 0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0"/>
                    <a:pt x="1" y="0"/>
                  </a:cubicBezTo>
                  <a:cubicBezTo>
                    <a:pt x="1" y="0"/>
                    <a:pt x="0" y="0"/>
                    <a:pt x="0" y="0"/>
                  </a:cubicBezTo>
                  <a:cubicBezTo>
                    <a:pt x="0" y="1"/>
                    <a:pt x="0" y="1"/>
                    <a:pt x="0" y="1"/>
                  </a:cubicBezTo>
                  <a:cubicBezTo>
                    <a:pt x="0" y="1"/>
                    <a:pt x="0" y="1"/>
                    <a:pt x="0" y="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3" name="Freeform 154"/>
            <p:cNvSpPr>
              <a:spLocks/>
            </p:cNvSpPr>
            <p:nvPr/>
          </p:nvSpPr>
          <p:spPr bwMode="auto">
            <a:xfrm>
              <a:off x="6137" y="2577"/>
              <a:ext cx="23" cy="6"/>
            </a:xfrm>
            <a:custGeom>
              <a:avLst/>
              <a:gdLst>
                <a:gd name="T0" fmla="*/ 7 w 12"/>
                <a:gd name="T1" fmla="*/ 3 h 3"/>
                <a:gd name="T2" fmla="*/ 11 w 12"/>
                <a:gd name="T3" fmla="*/ 3 h 3"/>
                <a:gd name="T4" fmla="*/ 12 w 12"/>
                <a:gd name="T5" fmla="*/ 2 h 3"/>
                <a:gd name="T6" fmla="*/ 11 w 12"/>
                <a:gd name="T7" fmla="*/ 1 h 3"/>
                <a:gd name="T8" fmla="*/ 2 w 12"/>
                <a:gd name="T9" fmla="*/ 0 h 3"/>
                <a:gd name="T10" fmla="*/ 0 w 12"/>
                <a:gd name="T11" fmla="*/ 1 h 3"/>
                <a:gd name="T12" fmla="*/ 1 w 12"/>
                <a:gd name="T13" fmla="*/ 3 h 3"/>
                <a:gd name="T14" fmla="*/ 7 w 12"/>
                <a:gd name="T15" fmla="*/ 3 h 3"/>
                <a:gd name="T16" fmla="*/ 7 w 1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
                  <a:moveTo>
                    <a:pt x="7" y="3"/>
                  </a:moveTo>
                  <a:cubicBezTo>
                    <a:pt x="8" y="3"/>
                    <a:pt x="10" y="3"/>
                    <a:pt x="11" y="3"/>
                  </a:cubicBezTo>
                  <a:cubicBezTo>
                    <a:pt x="12" y="3"/>
                    <a:pt x="12" y="2"/>
                    <a:pt x="12" y="2"/>
                  </a:cubicBezTo>
                  <a:cubicBezTo>
                    <a:pt x="12" y="1"/>
                    <a:pt x="12" y="1"/>
                    <a:pt x="11" y="1"/>
                  </a:cubicBezTo>
                  <a:cubicBezTo>
                    <a:pt x="8" y="0"/>
                    <a:pt x="5" y="0"/>
                    <a:pt x="2" y="0"/>
                  </a:cubicBezTo>
                  <a:cubicBezTo>
                    <a:pt x="1" y="0"/>
                    <a:pt x="1" y="1"/>
                    <a:pt x="0" y="1"/>
                  </a:cubicBezTo>
                  <a:cubicBezTo>
                    <a:pt x="0" y="2"/>
                    <a:pt x="0" y="3"/>
                    <a:pt x="1" y="3"/>
                  </a:cubicBezTo>
                  <a:cubicBezTo>
                    <a:pt x="3" y="3"/>
                    <a:pt x="5" y="3"/>
                    <a:pt x="7" y="3"/>
                  </a:cubicBezTo>
                  <a:cubicBezTo>
                    <a:pt x="7" y="3"/>
                    <a:pt x="7" y="3"/>
                    <a:pt x="7" y="3"/>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4" name="Freeform 155"/>
            <p:cNvSpPr>
              <a:spLocks/>
            </p:cNvSpPr>
            <p:nvPr/>
          </p:nvSpPr>
          <p:spPr bwMode="auto">
            <a:xfrm>
              <a:off x="6368" y="1576"/>
              <a:ext cx="2" cy="0"/>
            </a:xfrm>
            <a:custGeom>
              <a:avLst/>
              <a:gdLst>
                <a:gd name="T0" fmla="*/ 1 w 1"/>
                <a:gd name="T1" fmla="*/ 0 w 1"/>
                <a:gd name="T2" fmla="*/ 1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0" y="0"/>
                  </a:cubicBezTo>
                  <a:cubicBezTo>
                    <a:pt x="1" y="0"/>
                    <a:pt x="1" y="0"/>
                    <a:pt x="1" y="0"/>
                  </a:cubicBezTo>
                  <a:cubicBezTo>
                    <a:pt x="1" y="0"/>
                    <a:pt x="1" y="0"/>
                    <a:pt x="1" y="0"/>
                  </a:cubicBezTo>
                  <a:cubicBezTo>
                    <a:pt x="1" y="0"/>
                    <a:pt x="1" y="0"/>
                    <a:pt x="1"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5" name="Freeform 156"/>
            <p:cNvSpPr>
              <a:spLocks/>
            </p:cNvSpPr>
            <p:nvPr/>
          </p:nvSpPr>
          <p:spPr bwMode="auto">
            <a:xfrm>
              <a:off x="6368" y="1556"/>
              <a:ext cx="12" cy="20"/>
            </a:xfrm>
            <a:custGeom>
              <a:avLst/>
              <a:gdLst>
                <a:gd name="T0" fmla="*/ 6 w 6"/>
                <a:gd name="T1" fmla="*/ 0 h 10"/>
                <a:gd name="T2" fmla="*/ 4 w 6"/>
                <a:gd name="T3" fmla="*/ 0 h 10"/>
                <a:gd name="T4" fmla="*/ 2 w 6"/>
                <a:gd name="T5" fmla="*/ 2 h 10"/>
                <a:gd name="T6" fmla="*/ 1 w 6"/>
                <a:gd name="T7" fmla="*/ 10 h 10"/>
                <a:gd name="T8" fmla="*/ 6 w 6"/>
                <a:gd name="T9" fmla="*/ 1 h 10"/>
                <a:gd name="T10" fmla="*/ 6 w 6"/>
                <a:gd name="T11" fmla="*/ 0 h 10"/>
              </a:gdLst>
              <a:ahLst/>
              <a:cxnLst>
                <a:cxn ang="0">
                  <a:pos x="T0" y="T1"/>
                </a:cxn>
                <a:cxn ang="0">
                  <a:pos x="T2" y="T3"/>
                </a:cxn>
                <a:cxn ang="0">
                  <a:pos x="T4" y="T5"/>
                </a:cxn>
                <a:cxn ang="0">
                  <a:pos x="T6" y="T7"/>
                </a:cxn>
                <a:cxn ang="0">
                  <a:pos x="T8" y="T9"/>
                </a:cxn>
                <a:cxn ang="0">
                  <a:pos x="T10" y="T11"/>
                </a:cxn>
              </a:cxnLst>
              <a:rect l="0" t="0" r="r" b="b"/>
              <a:pathLst>
                <a:path w="6" h="10">
                  <a:moveTo>
                    <a:pt x="6" y="0"/>
                  </a:moveTo>
                  <a:cubicBezTo>
                    <a:pt x="5" y="0"/>
                    <a:pt x="4" y="0"/>
                    <a:pt x="4" y="0"/>
                  </a:cubicBezTo>
                  <a:cubicBezTo>
                    <a:pt x="3" y="0"/>
                    <a:pt x="3" y="1"/>
                    <a:pt x="2" y="2"/>
                  </a:cubicBezTo>
                  <a:cubicBezTo>
                    <a:pt x="1" y="4"/>
                    <a:pt x="0" y="7"/>
                    <a:pt x="1" y="10"/>
                  </a:cubicBezTo>
                  <a:cubicBezTo>
                    <a:pt x="4" y="7"/>
                    <a:pt x="6" y="4"/>
                    <a:pt x="6" y="1"/>
                  </a:cubicBezTo>
                  <a:cubicBezTo>
                    <a:pt x="6" y="1"/>
                    <a:pt x="6" y="0"/>
                    <a:pt x="6"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6" name="Freeform 157"/>
            <p:cNvSpPr>
              <a:spLocks/>
            </p:cNvSpPr>
            <p:nvPr/>
          </p:nvSpPr>
          <p:spPr bwMode="auto">
            <a:xfrm>
              <a:off x="4426" y="526"/>
              <a:ext cx="13" cy="16"/>
            </a:xfrm>
            <a:custGeom>
              <a:avLst/>
              <a:gdLst>
                <a:gd name="T0" fmla="*/ 0 w 7"/>
                <a:gd name="T1" fmla="*/ 5 h 8"/>
                <a:gd name="T2" fmla="*/ 1 w 7"/>
                <a:gd name="T3" fmla="*/ 6 h 8"/>
                <a:gd name="T4" fmla="*/ 6 w 7"/>
                <a:gd name="T5" fmla="*/ 6 h 8"/>
                <a:gd name="T6" fmla="*/ 7 w 7"/>
                <a:gd name="T7" fmla="*/ 5 h 8"/>
                <a:gd name="T8" fmla="*/ 4 w 7"/>
                <a:gd name="T9" fmla="*/ 1 h 8"/>
                <a:gd name="T10" fmla="*/ 1 w 7"/>
                <a:gd name="T11" fmla="*/ 2 h 8"/>
                <a:gd name="T12" fmla="*/ 0 w 7"/>
                <a:gd name="T13" fmla="*/ 5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0" y="5"/>
                  </a:moveTo>
                  <a:cubicBezTo>
                    <a:pt x="0" y="5"/>
                    <a:pt x="0" y="6"/>
                    <a:pt x="1" y="6"/>
                  </a:cubicBezTo>
                  <a:cubicBezTo>
                    <a:pt x="2" y="8"/>
                    <a:pt x="5" y="7"/>
                    <a:pt x="6" y="6"/>
                  </a:cubicBezTo>
                  <a:cubicBezTo>
                    <a:pt x="7" y="5"/>
                    <a:pt x="7" y="5"/>
                    <a:pt x="7" y="5"/>
                  </a:cubicBezTo>
                  <a:cubicBezTo>
                    <a:pt x="6" y="4"/>
                    <a:pt x="5" y="2"/>
                    <a:pt x="4" y="1"/>
                  </a:cubicBezTo>
                  <a:cubicBezTo>
                    <a:pt x="3" y="0"/>
                    <a:pt x="2" y="1"/>
                    <a:pt x="1" y="2"/>
                  </a:cubicBezTo>
                  <a:cubicBezTo>
                    <a:pt x="0" y="3"/>
                    <a:pt x="0" y="4"/>
                    <a:pt x="0" y="5"/>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7" name="Freeform 158"/>
            <p:cNvSpPr>
              <a:spLocks/>
            </p:cNvSpPr>
            <p:nvPr/>
          </p:nvSpPr>
          <p:spPr bwMode="auto">
            <a:xfrm>
              <a:off x="4451" y="512"/>
              <a:ext cx="19" cy="10"/>
            </a:xfrm>
            <a:custGeom>
              <a:avLst/>
              <a:gdLst>
                <a:gd name="T0" fmla="*/ 3 w 10"/>
                <a:gd name="T1" fmla="*/ 5 h 5"/>
                <a:gd name="T2" fmla="*/ 10 w 10"/>
                <a:gd name="T3" fmla="*/ 0 h 5"/>
                <a:gd name="T4" fmla="*/ 3 w 10"/>
                <a:gd name="T5" fmla="*/ 0 h 5"/>
                <a:gd name="T6" fmla="*/ 0 w 10"/>
                <a:gd name="T7" fmla="*/ 3 h 5"/>
                <a:gd name="T8" fmla="*/ 1 w 10"/>
                <a:gd name="T9" fmla="*/ 5 h 5"/>
                <a:gd name="T10" fmla="*/ 3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3" y="5"/>
                  </a:moveTo>
                  <a:cubicBezTo>
                    <a:pt x="6" y="4"/>
                    <a:pt x="8" y="2"/>
                    <a:pt x="10" y="0"/>
                  </a:cubicBezTo>
                  <a:cubicBezTo>
                    <a:pt x="7" y="0"/>
                    <a:pt x="5" y="0"/>
                    <a:pt x="3" y="0"/>
                  </a:cubicBezTo>
                  <a:cubicBezTo>
                    <a:pt x="1" y="0"/>
                    <a:pt x="0" y="1"/>
                    <a:pt x="0" y="3"/>
                  </a:cubicBezTo>
                  <a:cubicBezTo>
                    <a:pt x="0" y="4"/>
                    <a:pt x="1" y="4"/>
                    <a:pt x="1" y="5"/>
                  </a:cubicBezTo>
                  <a:cubicBezTo>
                    <a:pt x="2" y="5"/>
                    <a:pt x="3" y="5"/>
                    <a:pt x="3" y="5"/>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8" name="Freeform 159"/>
            <p:cNvSpPr>
              <a:spLocks/>
            </p:cNvSpPr>
            <p:nvPr/>
          </p:nvSpPr>
          <p:spPr bwMode="auto">
            <a:xfrm>
              <a:off x="1523" y="1052"/>
              <a:ext cx="2" cy="0"/>
            </a:xfrm>
            <a:custGeom>
              <a:avLst/>
              <a:gdLst>
                <a:gd name="T0" fmla="*/ 0 w 1"/>
                <a:gd name="T1" fmla="*/ 1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1" y="0"/>
                    <a:pt x="1" y="0"/>
                    <a:pt x="1" y="0"/>
                  </a:cubicBezTo>
                  <a:cubicBezTo>
                    <a:pt x="1" y="0"/>
                    <a:pt x="1" y="0"/>
                    <a:pt x="1" y="0"/>
                  </a:cubicBezTo>
                  <a:cubicBezTo>
                    <a:pt x="0" y="0"/>
                    <a:pt x="0" y="0"/>
                    <a:pt x="0" y="0"/>
                  </a:cubicBezTo>
                  <a:cubicBezTo>
                    <a:pt x="0" y="0"/>
                    <a:pt x="0" y="0"/>
                    <a:pt x="0"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9" name="Freeform 160"/>
            <p:cNvSpPr>
              <a:spLocks/>
            </p:cNvSpPr>
            <p:nvPr/>
          </p:nvSpPr>
          <p:spPr bwMode="auto">
            <a:xfrm>
              <a:off x="5829" y="2590"/>
              <a:ext cx="13" cy="14"/>
            </a:xfrm>
            <a:custGeom>
              <a:avLst/>
              <a:gdLst>
                <a:gd name="T0" fmla="*/ 2 w 7"/>
                <a:gd name="T1" fmla="*/ 1 h 7"/>
                <a:gd name="T2" fmla="*/ 1 w 7"/>
                <a:gd name="T3" fmla="*/ 2 h 7"/>
                <a:gd name="T4" fmla="*/ 1 w 7"/>
                <a:gd name="T5" fmla="*/ 5 h 7"/>
                <a:gd name="T6" fmla="*/ 4 w 7"/>
                <a:gd name="T7" fmla="*/ 7 h 7"/>
                <a:gd name="T8" fmla="*/ 7 w 7"/>
                <a:gd name="T9" fmla="*/ 6 h 7"/>
                <a:gd name="T10" fmla="*/ 7 w 7"/>
                <a:gd name="T11" fmla="*/ 4 h 7"/>
                <a:gd name="T12" fmla="*/ 2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2" y="1"/>
                  </a:moveTo>
                  <a:cubicBezTo>
                    <a:pt x="1" y="1"/>
                    <a:pt x="1" y="2"/>
                    <a:pt x="1" y="2"/>
                  </a:cubicBezTo>
                  <a:cubicBezTo>
                    <a:pt x="0" y="3"/>
                    <a:pt x="0" y="4"/>
                    <a:pt x="1" y="5"/>
                  </a:cubicBezTo>
                  <a:cubicBezTo>
                    <a:pt x="1" y="7"/>
                    <a:pt x="3" y="7"/>
                    <a:pt x="4" y="7"/>
                  </a:cubicBezTo>
                  <a:cubicBezTo>
                    <a:pt x="5" y="7"/>
                    <a:pt x="6" y="6"/>
                    <a:pt x="7" y="6"/>
                  </a:cubicBezTo>
                  <a:cubicBezTo>
                    <a:pt x="7" y="5"/>
                    <a:pt x="7" y="4"/>
                    <a:pt x="7" y="4"/>
                  </a:cubicBezTo>
                  <a:cubicBezTo>
                    <a:pt x="7" y="2"/>
                    <a:pt x="4" y="0"/>
                    <a:pt x="2" y="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0" name="Freeform 161"/>
            <p:cNvSpPr>
              <a:spLocks/>
            </p:cNvSpPr>
            <p:nvPr/>
          </p:nvSpPr>
          <p:spPr bwMode="auto">
            <a:xfrm>
              <a:off x="2571" y="545"/>
              <a:ext cx="15" cy="10"/>
            </a:xfrm>
            <a:custGeom>
              <a:avLst/>
              <a:gdLst>
                <a:gd name="T0" fmla="*/ 8 w 8"/>
                <a:gd name="T1" fmla="*/ 1 h 5"/>
                <a:gd name="T2" fmla="*/ 7 w 8"/>
                <a:gd name="T3" fmla="*/ 1 h 5"/>
                <a:gd name="T4" fmla="*/ 1 w 8"/>
                <a:gd name="T5" fmla="*/ 2 h 5"/>
                <a:gd name="T6" fmla="*/ 0 w 8"/>
                <a:gd name="T7" fmla="*/ 4 h 5"/>
                <a:gd name="T8" fmla="*/ 3 w 8"/>
                <a:gd name="T9" fmla="*/ 5 h 5"/>
                <a:gd name="T10" fmla="*/ 7 w 8"/>
                <a:gd name="T11" fmla="*/ 2 h 5"/>
                <a:gd name="T12" fmla="*/ 8 w 8"/>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8" y="1"/>
                  </a:moveTo>
                  <a:cubicBezTo>
                    <a:pt x="7" y="1"/>
                    <a:pt x="7" y="1"/>
                    <a:pt x="7" y="1"/>
                  </a:cubicBezTo>
                  <a:cubicBezTo>
                    <a:pt x="5" y="0"/>
                    <a:pt x="2" y="0"/>
                    <a:pt x="1" y="2"/>
                  </a:cubicBezTo>
                  <a:cubicBezTo>
                    <a:pt x="0" y="2"/>
                    <a:pt x="0" y="3"/>
                    <a:pt x="0" y="4"/>
                  </a:cubicBezTo>
                  <a:cubicBezTo>
                    <a:pt x="1" y="4"/>
                    <a:pt x="2" y="5"/>
                    <a:pt x="3" y="5"/>
                  </a:cubicBezTo>
                  <a:cubicBezTo>
                    <a:pt x="5" y="4"/>
                    <a:pt x="6" y="3"/>
                    <a:pt x="7" y="2"/>
                  </a:cubicBezTo>
                  <a:cubicBezTo>
                    <a:pt x="8" y="2"/>
                    <a:pt x="8" y="2"/>
                    <a:pt x="8" y="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1" name="Oval 162"/>
            <p:cNvSpPr>
              <a:spLocks noChangeArrowheads="1"/>
            </p:cNvSpPr>
            <p:nvPr/>
          </p:nvSpPr>
          <p:spPr bwMode="auto">
            <a:xfrm>
              <a:off x="2577" y="555"/>
              <a:ext cx="1" cy="1"/>
            </a:xfrm>
            <a:prstGeom prst="ellipse">
              <a:avLst/>
            </a:pr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2" name="Freeform 163"/>
            <p:cNvSpPr>
              <a:spLocks/>
            </p:cNvSpPr>
            <p:nvPr/>
          </p:nvSpPr>
          <p:spPr bwMode="auto">
            <a:xfrm>
              <a:off x="6653" y="2608"/>
              <a:ext cx="10" cy="21"/>
            </a:xfrm>
            <a:custGeom>
              <a:avLst/>
              <a:gdLst>
                <a:gd name="T0" fmla="*/ 0 w 5"/>
                <a:gd name="T1" fmla="*/ 0 h 11"/>
                <a:gd name="T2" fmla="*/ 2 w 5"/>
                <a:gd name="T3" fmla="*/ 10 h 11"/>
                <a:gd name="T4" fmla="*/ 3 w 5"/>
                <a:gd name="T5" fmla="*/ 11 h 11"/>
                <a:gd name="T6" fmla="*/ 5 w 5"/>
                <a:gd name="T7" fmla="*/ 8 h 11"/>
                <a:gd name="T8" fmla="*/ 0 w 5"/>
                <a:gd name="T9" fmla="*/ 0 h 11"/>
              </a:gdLst>
              <a:ahLst/>
              <a:cxnLst>
                <a:cxn ang="0">
                  <a:pos x="T0" y="T1"/>
                </a:cxn>
                <a:cxn ang="0">
                  <a:pos x="T2" y="T3"/>
                </a:cxn>
                <a:cxn ang="0">
                  <a:pos x="T4" y="T5"/>
                </a:cxn>
                <a:cxn ang="0">
                  <a:pos x="T6" y="T7"/>
                </a:cxn>
                <a:cxn ang="0">
                  <a:pos x="T8" y="T9"/>
                </a:cxn>
              </a:cxnLst>
              <a:rect l="0" t="0" r="r" b="b"/>
              <a:pathLst>
                <a:path w="5" h="11">
                  <a:moveTo>
                    <a:pt x="0" y="0"/>
                  </a:moveTo>
                  <a:cubicBezTo>
                    <a:pt x="0" y="4"/>
                    <a:pt x="1" y="7"/>
                    <a:pt x="2" y="10"/>
                  </a:cubicBezTo>
                  <a:cubicBezTo>
                    <a:pt x="2" y="11"/>
                    <a:pt x="3" y="11"/>
                    <a:pt x="3" y="11"/>
                  </a:cubicBezTo>
                  <a:cubicBezTo>
                    <a:pt x="4" y="10"/>
                    <a:pt x="5" y="9"/>
                    <a:pt x="5" y="8"/>
                  </a:cubicBezTo>
                  <a:cubicBezTo>
                    <a:pt x="5" y="5"/>
                    <a:pt x="3" y="2"/>
                    <a:pt x="0"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3" name="Freeform 164"/>
            <p:cNvSpPr>
              <a:spLocks/>
            </p:cNvSpPr>
            <p:nvPr/>
          </p:nvSpPr>
          <p:spPr bwMode="auto">
            <a:xfrm>
              <a:off x="4470" y="404"/>
              <a:ext cx="14" cy="9"/>
            </a:xfrm>
            <a:custGeom>
              <a:avLst/>
              <a:gdLst>
                <a:gd name="T0" fmla="*/ 2 w 7"/>
                <a:gd name="T1" fmla="*/ 4 h 5"/>
                <a:gd name="T2" fmla="*/ 4 w 7"/>
                <a:gd name="T3" fmla="*/ 4 h 5"/>
                <a:gd name="T4" fmla="*/ 6 w 7"/>
                <a:gd name="T5" fmla="*/ 1 h 5"/>
                <a:gd name="T6" fmla="*/ 4 w 7"/>
                <a:gd name="T7" fmla="*/ 0 h 5"/>
                <a:gd name="T8" fmla="*/ 1 w 7"/>
                <a:gd name="T9" fmla="*/ 2 h 5"/>
                <a:gd name="T10" fmla="*/ 2 w 7"/>
                <a:gd name="T11" fmla="*/ 4 h 5"/>
              </a:gdLst>
              <a:ahLst/>
              <a:cxnLst>
                <a:cxn ang="0">
                  <a:pos x="T0" y="T1"/>
                </a:cxn>
                <a:cxn ang="0">
                  <a:pos x="T2" y="T3"/>
                </a:cxn>
                <a:cxn ang="0">
                  <a:pos x="T4" y="T5"/>
                </a:cxn>
                <a:cxn ang="0">
                  <a:pos x="T6" y="T7"/>
                </a:cxn>
                <a:cxn ang="0">
                  <a:pos x="T8" y="T9"/>
                </a:cxn>
                <a:cxn ang="0">
                  <a:pos x="T10" y="T11"/>
                </a:cxn>
              </a:cxnLst>
              <a:rect l="0" t="0" r="r" b="b"/>
              <a:pathLst>
                <a:path w="7" h="5">
                  <a:moveTo>
                    <a:pt x="2" y="4"/>
                  </a:moveTo>
                  <a:cubicBezTo>
                    <a:pt x="3" y="4"/>
                    <a:pt x="4" y="4"/>
                    <a:pt x="4" y="4"/>
                  </a:cubicBezTo>
                  <a:cubicBezTo>
                    <a:pt x="5" y="5"/>
                    <a:pt x="7" y="2"/>
                    <a:pt x="6" y="1"/>
                  </a:cubicBezTo>
                  <a:cubicBezTo>
                    <a:pt x="6" y="1"/>
                    <a:pt x="4" y="0"/>
                    <a:pt x="4" y="0"/>
                  </a:cubicBezTo>
                  <a:cubicBezTo>
                    <a:pt x="2" y="0"/>
                    <a:pt x="0" y="1"/>
                    <a:pt x="1" y="2"/>
                  </a:cubicBezTo>
                  <a:cubicBezTo>
                    <a:pt x="1" y="3"/>
                    <a:pt x="2" y="4"/>
                    <a:pt x="2" y="4"/>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4" name="Freeform 165"/>
            <p:cNvSpPr>
              <a:spLocks/>
            </p:cNvSpPr>
            <p:nvPr/>
          </p:nvSpPr>
          <p:spPr bwMode="auto">
            <a:xfrm>
              <a:off x="2414" y="491"/>
              <a:ext cx="11" cy="8"/>
            </a:xfrm>
            <a:custGeom>
              <a:avLst/>
              <a:gdLst>
                <a:gd name="T0" fmla="*/ 1 w 6"/>
                <a:gd name="T1" fmla="*/ 1 h 4"/>
                <a:gd name="T2" fmla="*/ 1 w 6"/>
                <a:gd name="T3" fmla="*/ 3 h 4"/>
                <a:gd name="T4" fmla="*/ 4 w 6"/>
                <a:gd name="T5" fmla="*/ 4 h 4"/>
                <a:gd name="T6" fmla="*/ 6 w 6"/>
                <a:gd name="T7" fmla="*/ 2 h 4"/>
                <a:gd name="T8" fmla="*/ 5 w 6"/>
                <a:gd name="T9" fmla="*/ 0 h 4"/>
                <a:gd name="T10" fmla="*/ 2 w 6"/>
                <a:gd name="T11" fmla="*/ 0 h 4"/>
                <a:gd name="T12" fmla="*/ 1 w 6"/>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1" y="1"/>
                  </a:moveTo>
                  <a:cubicBezTo>
                    <a:pt x="0" y="1"/>
                    <a:pt x="1" y="2"/>
                    <a:pt x="1" y="3"/>
                  </a:cubicBezTo>
                  <a:cubicBezTo>
                    <a:pt x="2" y="4"/>
                    <a:pt x="3" y="4"/>
                    <a:pt x="4" y="4"/>
                  </a:cubicBezTo>
                  <a:cubicBezTo>
                    <a:pt x="5" y="4"/>
                    <a:pt x="6" y="3"/>
                    <a:pt x="6" y="2"/>
                  </a:cubicBezTo>
                  <a:cubicBezTo>
                    <a:pt x="6" y="2"/>
                    <a:pt x="6" y="1"/>
                    <a:pt x="5" y="0"/>
                  </a:cubicBezTo>
                  <a:cubicBezTo>
                    <a:pt x="4" y="0"/>
                    <a:pt x="3" y="0"/>
                    <a:pt x="2" y="0"/>
                  </a:cubicBezTo>
                  <a:cubicBezTo>
                    <a:pt x="2" y="0"/>
                    <a:pt x="1" y="0"/>
                    <a:pt x="1" y="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5" name="Freeform 166"/>
            <p:cNvSpPr>
              <a:spLocks/>
            </p:cNvSpPr>
            <p:nvPr/>
          </p:nvSpPr>
          <p:spPr bwMode="auto">
            <a:xfrm>
              <a:off x="5763" y="2522"/>
              <a:ext cx="15" cy="6"/>
            </a:xfrm>
            <a:custGeom>
              <a:avLst/>
              <a:gdLst>
                <a:gd name="T0" fmla="*/ 8 w 8"/>
                <a:gd name="T1" fmla="*/ 2 h 3"/>
                <a:gd name="T2" fmla="*/ 8 w 8"/>
                <a:gd name="T3" fmla="*/ 2 h 3"/>
                <a:gd name="T4" fmla="*/ 6 w 8"/>
                <a:gd name="T5" fmla="*/ 0 h 3"/>
                <a:gd name="T6" fmla="*/ 4 w 8"/>
                <a:gd name="T7" fmla="*/ 0 h 3"/>
                <a:gd name="T8" fmla="*/ 0 w 8"/>
                <a:gd name="T9" fmla="*/ 0 h 3"/>
                <a:gd name="T10" fmla="*/ 6 w 8"/>
                <a:gd name="T11" fmla="*/ 3 h 3"/>
                <a:gd name="T12" fmla="*/ 8 w 8"/>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8" y="2"/>
                  </a:moveTo>
                  <a:cubicBezTo>
                    <a:pt x="8" y="2"/>
                    <a:pt x="8" y="2"/>
                    <a:pt x="8" y="2"/>
                  </a:cubicBezTo>
                  <a:cubicBezTo>
                    <a:pt x="7" y="1"/>
                    <a:pt x="7" y="0"/>
                    <a:pt x="6" y="0"/>
                  </a:cubicBezTo>
                  <a:cubicBezTo>
                    <a:pt x="6" y="0"/>
                    <a:pt x="5" y="0"/>
                    <a:pt x="4" y="0"/>
                  </a:cubicBezTo>
                  <a:cubicBezTo>
                    <a:pt x="3" y="0"/>
                    <a:pt x="2" y="0"/>
                    <a:pt x="0" y="0"/>
                  </a:cubicBezTo>
                  <a:cubicBezTo>
                    <a:pt x="2" y="1"/>
                    <a:pt x="4" y="2"/>
                    <a:pt x="6" y="3"/>
                  </a:cubicBezTo>
                  <a:cubicBezTo>
                    <a:pt x="6" y="3"/>
                    <a:pt x="7" y="3"/>
                    <a:pt x="8" y="2"/>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6" name="Freeform 167"/>
            <p:cNvSpPr>
              <a:spLocks/>
            </p:cNvSpPr>
            <p:nvPr/>
          </p:nvSpPr>
          <p:spPr bwMode="auto">
            <a:xfrm>
              <a:off x="2590" y="619"/>
              <a:ext cx="18" cy="10"/>
            </a:xfrm>
            <a:custGeom>
              <a:avLst/>
              <a:gdLst>
                <a:gd name="T0" fmla="*/ 7 w 9"/>
                <a:gd name="T1" fmla="*/ 3 h 5"/>
                <a:gd name="T2" fmla="*/ 9 w 9"/>
                <a:gd name="T3" fmla="*/ 3 h 5"/>
                <a:gd name="T4" fmla="*/ 0 w 9"/>
                <a:gd name="T5" fmla="*/ 1 h 5"/>
                <a:gd name="T6" fmla="*/ 7 w 9"/>
                <a:gd name="T7" fmla="*/ 3 h 5"/>
              </a:gdLst>
              <a:ahLst/>
              <a:cxnLst>
                <a:cxn ang="0">
                  <a:pos x="T0" y="T1"/>
                </a:cxn>
                <a:cxn ang="0">
                  <a:pos x="T2" y="T3"/>
                </a:cxn>
                <a:cxn ang="0">
                  <a:pos x="T4" y="T5"/>
                </a:cxn>
                <a:cxn ang="0">
                  <a:pos x="T6" y="T7"/>
                </a:cxn>
              </a:cxnLst>
              <a:rect l="0" t="0" r="r" b="b"/>
              <a:pathLst>
                <a:path w="9" h="5">
                  <a:moveTo>
                    <a:pt x="7" y="3"/>
                  </a:moveTo>
                  <a:cubicBezTo>
                    <a:pt x="7" y="3"/>
                    <a:pt x="8" y="3"/>
                    <a:pt x="9" y="3"/>
                  </a:cubicBezTo>
                  <a:cubicBezTo>
                    <a:pt x="7" y="0"/>
                    <a:pt x="3" y="0"/>
                    <a:pt x="0" y="1"/>
                  </a:cubicBezTo>
                  <a:cubicBezTo>
                    <a:pt x="2" y="5"/>
                    <a:pt x="2" y="5"/>
                    <a:pt x="7" y="3"/>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7" name="Freeform 168"/>
            <p:cNvSpPr>
              <a:spLocks/>
            </p:cNvSpPr>
            <p:nvPr/>
          </p:nvSpPr>
          <p:spPr bwMode="auto">
            <a:xfrm>
              <a:off x="2590" y="619"/>
              <a:ext cx="0" cy="2"/>
            </a:xfrm>
            <a:custGeom>
              <a:avLst/>
              <a:gdLst>
                <a:gd name="T0" fmla="*/ 1 h 1"/>
                <a:gd name="T1" fmla="*/ 0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0"/>
                  </a:cubicBezTo>
                  <a:cubicBezTo>
                    <a:pt x="0" y="0"/>
                    <a:pt x="0" y="0"/>
                    <a:pt x="0" y="0"/>
                  </a:cubicBezTo>
                  <a:cubicBezTo>
                    <a:pt x="0" y="1"/>
                    <a:pt x="0" y="1"/>
                    <a:pt x="0" y="1"/>
                  </a:cubicBezTo>
                  <a:cubicBezTo>
                    <a:pt x="0" y="1"/>
                    <a:pt x="0" y="1"/>
                    <a:pt x="0" y="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8" name="Freeform 169"/>
            <p:cNvSpPr>
              <a:spLocks/>
            </p:cNvSpPr>
            <p:nvPr/>
          </p:nvSpPr>
          <p:spPr bwMode="auto">
            <a:xfrm>
              <a:off x="6121" y="2354"/>
              <a:ext cx="14" cy="11"/>
            </a:xfrm>
            <a:custGeom>
              <a:avLst/>
              <a:gdLst>
                <a:gd name="T0" fmla="*/ 4 w 7"/>
                <a:gd name="T1" fmla="*/ 0 h 6"/>
                <a:gd name="T2" fmla="*/ 0 w 7"/>
                <a:gd name="T3" fmla="*/ 2 h 6"/>
                <a:gd name="T4" fmla="*/ 5 w 7"/>
                <a:gd name="T5" fmla="*/ 5 h 6"/>
                <a:gd name="T6" fmla="*/ 7 w 7"/>
                <a:gd name="T7" fmla="*/ 1 h 6"/>
                <a:gd name="T8" fmla="*/ 4 w 7"/>
                <a:gd name="T9" fmla="*/ 0 h 6"/>
              </a:gdLst>
              <a:ahLst/>
              <a:cxnLst>
                <a:cxn ang="0">
                  <a:pos x="T0" y="T1"/>
                </a:cxn>
                <a:cxn ang="0">
                  <a:pos x="T2" y="T3"/>
                </a:cxn>
                <a:cxn ang="0">
                  <a:pos x="T4" y="T5"/>
                </a:cxn>
                <a:cxn ang="0">
                  <a:pos x="T6" y="T7"/>
                </a:cxn>
                <a:cxn ang="0">
                  <a:pos x="T8" y="T9"/>
                </a:cxn>
              </a:cxnLst>
              <a:rect l="0" t="0" r="r" b="b"/>
              <a:pathLst>
                <a:path w="7" h="6">
                  <a:moveTo>
                    <a:pt x="4" y="0"/>
                  </a:moveTo>
                  <a:cubicBezTo>
                    <a:pt x="2" y="1"/>
                    <a:pt x="1" y="1"/>
                    <a:pt x="0" y="2"/>
                  </a:cubicBezTo>
                  <a:cubicBezTo>
                    <a:pt x="2" y="5"/>
                    <a:pt x="3" y="6"/>
                    <a:pt x="5" y="5"/>
                  </a:cubicBezTo>
                  <a:cubicBezTo>
                    <a:pt x="6" y="4"/>
                    <a:pt x="7" y="2"/>
                    <a:pt x="7" y="1"/>
                  </a:cubicBezTo>
                  <a:cubicBezTo>
                    <a:pt x="6" y="0"/>
                    <a:pt x="5" y="0"/>
                    <a:pt x="4"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9" name="Freeform 170"/>
            <p:cNvSpPr>
              <a:spLocks/>
            </p:cNvSpPr>
            <p:nvPr/>
          </p:nvSpPr>
          <p:spPr bwMode="auto">
            <a:xfrm>
              <a:off x="6118" y="2340"/>
              <a:ext cx="7" cy="18"/>
            </a:xfrm>
            <a:custGeom>
              <a:avLst/>
              <a:gdLst>
                <a:gd name="T0" fmla="*/ 4 w 4"/>
                <a:gd name="T1" fmla="*/ 1 h 9"/>
                <a:gd name="T2" fmla="*/ 4 w 4"/>
                <a:gd name="T3" fmla="*/ 0 h 9"/>
                <a:gd name="T4" fmla="*/ 2 w 4"/>
                <a:gd name="T5" fmla="*/ 0 h 9"/>
                <a:gd name="T6" fmla="*/ 0 w 4"/>
                <a:gd name="T7" fmla="*/ 2 h 9"/>
                <a:gd name="T8" fmla="*/ 0 w 4"/>
                <a:gd name="T9" fmla="*/ 9 h 9"/>
                <a:gd name="T10" fmla="*/ 2 w 4"/>
                <a:gd name="T11" fmla="*/ 9 h 9"/>
                <a:gd name="T12" fmla="*/ 3 w 4"/>
                <a:gd name="T13" fmla="*/ 4 h 9"/>
                <a:gd name="T14" fmla="*/ 4 w 4"/>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9">
                  <a:moveTo>
                    <a:pt x="4" y="1"/>
                  </a:moveTo>
                  <a:cubicBezTo>
                    <a:pt x="4" y="1"/>
                    <a:pt x="4" y="0"/>
                    <a:pt x="4" y="0"/>
                  </a:cubicBezTo>
                  <a:cubicBezTo>
                    <a:pt x="3" y="0"/>
                    <a:pt x="3" y="0"/>
                    <a:pt x="2" y="0"/>
                  </a:cubicBezTo>
                  <a:cubicBezTo>
                    <a:pt x="1" y="1"/>
                    <a:pt x="0" y="2"/>
                    <a:pt x="0" y="2"/>
                  </a:cubicBezTo>
                  <a:cubicBezTo>
                    <a:pt x="0" y="5"/>
                    <a:pt x="0" y="7"/>
                    <a:pt x="0" y="9"/>
                  </a:cubicBezTo>
                  <a:cubicBezTo>
                    <a:pt x="0" y="9"/>
                    <a:pt x="1" y="9"/>
                    <a:pt x="2" y="9"/>
                  </a:cubicBezTo>
                  <a:cubicBezTo>
                    <a:pt x="2" y="7"/>
                    <a:pt x="3" y="6"/>
                    <a:pt x="3" y="4"/>
                  </a:cubicBezTo>
                  <a:cubicBezTo>
                    <a:pt x="4" y="3"/>
                    <a:pt x="4" y="2"/>
                    <a:pt x="4" y="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0" name="Freeform 171"/>
            <p:cNvSpPr>
              <a:spLocks/>
            </p:cNvSpPr>
            <p:nvPr/>
          </p:nvSpPr>
          <p:spPr bwMode="auto">
            <a:xfrm>
              <a:off x="6116" y="2344"/>
              <a:ext cx="2" cy="0"/>
            </a:xfrm>
            <a:custGeom>
              <a:avLst/>
              <a:gdLst>
                <a:gd name="T0" fmla="*/ 1 w 1"/>
                <a:gd name="T1" fmla="*/ 1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1" y="0"/>
                    <a:pt x="0" y="0"/>
                  </a:cubicBezTo>
                  <a:cubicBezTo>
                    <a:pt x="0" y="0"/>
                    <a:pt x="1" y="0"/>
                    <a:pt x="1" y="0"/>
                  </a:cubicBezTo>
                  <a:cubicBezTo>
                    <a:pt x="1" y="0"/>
                    <a:pt x="1" y="0"/>
                    <a:pt x="1"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1" name="Oval 172"/>
            <p:cNvSpPr>
              <a:spLocks noChangeArrowheads="1"/>
            </p:cNvSpPr>
            <p:nvPr/>
          </p:nvSpPr>
          <p:spPr bwMode="auto">
            <a:xfrm>
              <a:off x="6121" y="2358"/>
              <a:ext cx="1" cy="1"/>
            </a:xfrm>
            <a:prstGeom prst="ellipse">
              <a:avLst/>
            </a:pr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2" name="Oval 173"/>
            <p:cNvSpPr>
              <a:spLocks noChangeArrowheads="1"/>
            </p:cNvSpPr>
            <p:nvPr/>
          </p:nvSpPr>
          <p:spPr bwMode="auto">
            <a:xfrm>
              <a:off x="6643" y="2604"/>
              <a:ext cx="1" cy="1"/>
            </a:xfrm>
            <a:prstGeom prst="ellipse">
              <a:avLst/>
            </a:pr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3" name="Freeform 174"/>
            <p:cNvSpPr>
              <a:spLocks/>
            </p:cNvSpPr>
            <p:nvPr/>
          </p:nvSpPr>
          <p:spPr bwMode="auto">
            <a:xfrm>
              <a:off x="6626" y="2594"/>
              <a:ext cx="17" cy="10"/>
            </a:xfrm>
            <a:custGeom>
              <a:avLst/>
              <a:gdLst>
                <a:gd name="T0" fmla="*/ 0 w 9"/>
                <a:gd name="T1" fmla="*/ 1 h 5"/>
                <a:gd name="T2" fmla="*/ 9 w 9"/>
                <a:gd name="T3" fmla="*/ 5 h 5"/>
                <a:gd name="T4" fmla="*/ 0 w 9"/>
                <a:gd name="T5" fmla="*/ 1 h 5"/>
              </a:gdLst>
              <a:ahLst/>
              <a:cxnLst>
                <a:cxn ang="0">
                  <a:pos x="T0" y="T1"/>
                </a:cxn>
                <a:cxn ang="0">
                  <a:pos x="T2" y="T3"/>
                </a:cxn>
                <a:cxn ang="0">
                  <a:pos x="T4" y="T5"/>
                </a:cxn>
              </a:cxnLst>
              <a:rect l="0" t="0" r="r" b="b"/>
              <a:pathLst>
                <a:path w="9" h="5">
                  <a:moveTo>
                    <a:pt x="0" y="1"/>
                  </a:moveTo>
                  <a:cubicBezTo>
                    <a:pt x="2" y="3"/>
                    <a:pt x="5" y="5"/>
                    <a:pt x="9" y="5"/>
                  </a:cubicBezTo>
                  <a:cubicBezTo>
                    <a:pt x="7" y="1"/>
                    <a:pt x="4" y="0"/>
                    <a:pt x="0" y="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4" name="Freeform 175"/>
            <p:cNvSpPr>
              <a:spLocks/>
            </p:cNvSpPr>
            <p:nvPr/>
          </p:nvSpPr>
          <p:spPr bwMode="auto">
            <a:xfrm>
              <a:off x="6189" y="2501"/>
              <a:ext cx="29" cy="60"/>
            </a:xfrm>
            <a:custGeom>
              <a:avLst/>
              <a:gdLst>
                <a:gd name="T0" fmla="*/ 1 w 15"/>
                <a:gd name="T1" fmla="*/ 29 h 31"/>
                <a:gd name="T2" fmla="*/ 3 w 15"/>
                <a:gd name="T3" fmla="*/ 30 h 31"/>
                <a:gd name="T4" fmla="*/ 6 w 15"/>
                <a:gd name="T5" fmla="*/ 28 h 31"/>
                <a:gd name="T6" fmla="*/ 6 w 15"/>
                <a:gd name="T7" fmla="*/ 29 h 31"/>
                <a:gd name="T8" fmla="*/ 6 w 15"/>
                <a:gd name="T9" fmla="*/ 28 h 31"/>
                <a:gd name="T10" fmla="*/ 8 w 15"/>
                <a:gd name="T11" fmla="*/ 28 h 31"/>
                <a:gd name="T12" fmla="*/ 7 w 15"/>
                <a:gd name="T13" fmla="*/ 23 h 31"/>
                <a:gd name="T14" fmla="*/ 8 w 15"/>
                <a:gd name="T15" fmla="*/ 20 h 31"/>
                <a:gd name="T16" fmla="*/ 9 w 15"/>
                <a:gd name="T17" fmla="*/ 20 h 31"/>
                <a:gd name="T18" fmla="*/ 12 w 15"/>
                <a:gd name="T19" fmla="*/ 16 h 31"/>
                <a:gd name="T20" fmla="*/ 13 w 15"/>
                <a:gd name="T21" fmla="*/ 14 h 31"/>
                <a:gd name="T22" fmla="*/ 15 w 15"/>
                <a:gd name="T23" fmla="*/ 10 h 31"/>
                <a:gd name="T24" fmla="*/ 14 w 15"/>
                <a:gd name="T25" fmla="*/ 8 h 31"/>
                <a:gd name="T26" fmla="*/ 11 w 15"/>
                <a:gd name="T27" fmla="*/ 8 h 31"/>
                <a:gd name="T28" fmla="*/ 8 w 15"/>
                <a:gd name="T29" fmla="*/ 6 h 31"/>
                <a:gd name="T30" fmla="*/ 10 w 15"/>
                <a:gd name="T31" fmla="*/ 4 h 31"/>
                <a:gd name="T32" fmla="*/ 12 w 15"/>
                <a:gd name="T33" fmla="*/ 3 h 31"/>
                <a:gd name="T34" fmla="*/ 12 w 15"/>
                <a:gd name="T35" fmla="*/ 1 h 31"/>
                <a:gd name="T36" fmla="*/ 11 w 15"/>
                <a:gd name="T37" fmla="*/ 0 h 31"/>
                <a:gd name="T38" fmla="*/ 1 w 15"/>
                <a:gd name="T39" fmla="*/ 14 h 31"/>
                <a:gd name="T40" fmla="*/ 2 w 15"/>
                <a:gd name="T41" fmla="*/ 19 h 31"/>
                <a:gd name="T42" fmla="*/ 4 w 15"/>
                <a:gd name="T43" fmla="*/ 26 h 31"/>
                <a:gd name="T44" fmla="*/ 4 w 15"/>
                <a:gd name="T45" fmla="*/ 26 h 31"/>
                <a:gd name="T46" fmla="*/ 4 w 15"/>
                <a:gd name="T47" fmla="*/ 26 h 31"/>
                <a:gd name="T48" fmla="*/ 4 w 15"/>
                <a:gd name="T49" fmla="*/ 26 h 31"/>
                <a:gd name="T50" fmla="*/ 5 w 15"/>
                <a:gd name="T51" fmla="*/ 27 h 31"/>
                <a:gd name="T52" fmla="*/ 4 w 15"/>
                <a:gd name="T53" fmla="*/ 26 h 31"/>
                <a:gd name="T54" fmla="*/ 2 w 15"/>
                <a:gd name="T55" fmla="*/ 27 h 31"/>
                <a:gd name="T56" fmla="*/ 1 w 15"/>
                <a:gd name="T5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1">
                  <a:moveTo>
                    <a:pt x="1" y="29"/>
                  </a:moveTo>
                  <a:cubicBezTo>
                    <a:pt x="1" y="30"/>
                    <a:pt x="2" y="31"/>
                    <a:pt x="3" y="30"/>
                  </a:cubicBezTo>
                  <a:cubicBezTo>
                    <a:pt x="4" y="30"/>
                    <a:pt x="5" y="29"/>
                    <a:pt x="6" y="28"/>
                  </a:cubicBezTo>
                  <a:cubicBezTo>
                    <a:pt x="6" y="28"/>
                    <a:pt x="6" y="29"/>
                    <a:pt x="6" y="29"/>
                  </a:cubicBezTo>
                  <a:cubicBezTo>
                    <a:pt x="6" y="28"/>
                    <a:pt x="6" y="28"/>
                    <a:pt x="6" y="28"/>
                  </a:cubicBezTo>
                  <a:cubicBezTo>
                    <a:pt x="7" y="28"/>
                    <a:pt x="7" y="28"/>
                    <a:pt x="8" y="28"/>
                  </a:cubicBezTo>
                  <a:cubicBezTo>
                    <a:pt x="8" y="26"/>
                    <a:pt x="7" y="25"/>
                    <a:pt x="7" y="23"/>
                  </a:cubicBezTo>
                  <a:cubicBezTo>
                    <a:pt x="7" y="22"/>
                    <a:pt x="7" y="21"/>
                    <a:pt x="8" y="20"/>
                  </a:cubicBezTo>
                  <a:cubicBezTo>
                    <a:pt x="9" y="20"/>
                    <a:pt x="9" y="20"/>
                    <a:pt x="9" y="20"/>
                  </a:cubicBezTo>
                  <a:cubicBezTo>
                    <a:pt x="11" y="20"/>
                    <a:pt x="13" y="19"/>
                    <a:pt x="12" y="16"/>
                  </a:cubicBezTo>
                  <a:cubicBezTo>
                    <a:pt x="12" y="16"/>
                    <a:pt x="12" y="14"/>
                    <a:pt x="13" y="14"/>
                  </a:cubicBezTo>
                  <a:cubicBezTo>
                    <a:pt x="14" y="12"/>
                    <a:pt x="15" y="11"/>
                    <a:pt x="15" y="10"/>
                  </a:cubicBezTo>
                  <a:cubicBezTo>
                    <a:pt x="15" y="9"/>
                    <a:pt x="15" y="8"/>
                    <a:pt x="14" y="8"/>
                  </a:cubicBezTo>
                  <a:cubicBezTo>
                    <a:pt x="13" y="8"/>
                    <a:pt x="12" y="8"/>
                    <a:pt x="11" y="8"/>
                  </a:cubicBezTo>
                  <a:cubicBezTo>
                    <a:pt x="10" y="8"/>
                    <a:pt x="9" y="7"/>
                    <a:pt x="8" y="6"/>
                  </a:cubicBezTo>
                  <a:cubicBezTo>
                    <a:pt x="8" y="5"/>
                    <a:pt x="8" y="5"/>
                    <a:pt x="10" y="4"/>
                  </a:cubicBezTo>
                  <a:cubicBezTo>
                    <a:pt x="10" y="3"/>
                    <a:pt x="11" y="3"/>
                    <a:pt x="12" y="3"/>
                  </a:cubicBezTo>
                  <a:cubicBezTo>
                    <a:pt x="12" y="2"/>
                    <a:pt x="12" y="1"/>
                    <a:pt x="12" y="1"/>
                  </a:cubicBezTo>
                  <a:cubicBezTo>
                    <a:pt x="12" y="1"/>
                    <a:pt x="11" y="0"/>
                    <a:pt x="11" y="0"/>
                  </a:cubicBezTo>
                  <a:cubicBezTo>
                    <a:pt x="3" y="2"/>
                    <a:pt x="1" y="7"/>
                    <a:pt x="1" y="14"/>
                  </a:cubicBezTo>
                  <a:cubicBezTo>
                    <a:pt x="2" y="16"/>
                    <a:pt x="2" y="17"/>
                    <a:pt x="2" y="19"/>
                  </a:cubicBezTo>
                  <a:cubicBezTo>
                    <a:pt x="3" y="21"/>
                    <a:pt x="3" y="24"/>
                    <a:pt x="4" y="26"/>
                  </a:cubicBezTo>
                  <a:cubicBezTo>
                    <a:pt x="4" y="26"/>
                    <a:pt x="4" y="26"/>
                    <a:pt x="4" y="26"/>
                  </a:cubicBezTo>
                  <a:cubicBezTo>
                    <a:pt x="4" y="26"/>
                    <a:pt x="4" y="26"/>
                    <a:pt x="4" y="26"/>
                  </a:cubicBezTo>
                  <a:cubicBezTo>
                    <a:pt x="4" y="26"/>
                    <a:pt x="4" y="26"/>
                    <a:pt x="4" y="26"/>
                  </a:cubicBezTo>
                  <a:cubicBezTo>
                    <a:pt x="4" y="27"/>
                    <a:pt x="4" y="27"/>
                    <a:pt x="5" y="27"/>
                  </a:cubicBezTo>
                  <a:cubicBezTo>
                    <a:pt x="4" y="27"/>
                    <a:pt x="4" y="27"/>
                    <a:pt x="4" y="26"/>
                  </a:cubicBezTo>
                  <a:cubicBezTo>
                    <a:pt x="3" y="26"/>
                    <a:pt x="2" y="27"/>
                    <a:pt x="2" y="27"/>
                  </a:cubicBezTo>
                  <a:cubicBezTo>
                    <a:pt x="1" y="27"/>
                    <a:pt x="0" y="28"/>
                    <a:pt x="1" y="29"/>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5" name="Freeform 176"/>
            <p:cNvSpPr>
              <a:spLocks/>
            </p:cNvSpPr>
            <p:nvPr/>
          </p:nvSpPr>
          <p:spPr bwMode="auto">
            <a:xfrm>
              <a:off x="6259" y="2680"/>
              <a:ext cx="8" cy="9"/>
            </a:xfrm>
            <a:custGeom>
              <a:avLst/>
              <a:gdLst>
                <a:gd name="T0" fmla="*/ 0 w 4"/>
                <a:gd name="T1" fmla="*/ 4 h 5"/>
                <a:gd name="T2" fmla="*/ 1 w 4"/>
                <a:gd name="T3" fmla="*/ 5 h 5"/>
                <a:gd name="T4" fmla="*/ 2 w 4"/>
                <a:gd name="T5" fmla="*/ 5 h 5"/>
                <a:gd name="T6" fmla="*/ 4 w 4"/>
                <a:gd name="T7" fmla="*/ 2 h 5"/>
                <a:gd name="T8" fmla="*/ 3 w 4"/>
                <a:gd name="T9" fmla="*/ 0 h 5"/>
                <a:gd name="T10" fmla="*/ 1 w 4"/>
                <a:gd name="T11" fmla="*/ 1 h 5"/>
                <a:gd name="T12" fmla="*/ 0 w 4"/>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0" y="4"/>
                  </a:moveTo>
                  <a:cubicBezTo>
                    <a:pt x="0" y="4"/>
                    <a:pt x="1" y="5"/>
                    <a:pt x="1" y="5"/>
                  </a:cubicBezTo>
                  <a:cubicBezTo>
                    <a:pt x="1" y="5"/>
                    <a:pt x="2" y="5"/>
                    <a:pt x="2" y="5"/>
                  </a:cubicBezTo>
                  <a:cubicBezTo>
                    <a:pt x="4" y="4"/>
                    <a:pt x="4" y="3"/>
                    <a:pt x="4" y="2"/>
                  </a:cubicBezTo>
                  <a:cubicBezTo>
                    <a:pt x="4" y="1"/>
                    <a:pt x="4" y="0"/>
                    <a:pt x="3" y="0"/>
                  </a:cubicBezTo>
                  <a:cubicBezTo>
                    <a:pt x="3" y="0"/>
                    <a:pt x="2" y="0"/>
                    <a:pt x="1" y="1"/>
                  </a:cubicBezTo>
                  <a:cubicBezTo>
                    <a:pt x="1" y="1"/>
                    <a:pt x="0" y="3"/>
                    <a:pt x="0" y="4"/>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6" name="Freeform 177"/>
            <p:cNvSpPr>
              <a:spLocks/>
            </p:cNvSpPr>
            <p:nvPr/>
          </p:nvSpPr>
          <p:spPr bwMode="auto">
            <a:xfrm>
              <a:off x="5896" y="3039"/>
              <a:ext cx="10" cy="9"/>
            </a:xfrm>
            <a:custGeom>
              <a:avLst/>
              <a:gdLst>
                <a:gd name="T0" fmla="*/ 3 w 5"/>
                <a:gd name="T1" fmla="*/ 0 h 5"/>
                <a:gd name="T2" fmla="*/ 1 w 5"/>
                <a:gd name="T3" fmla="*/ 0 h 5"/>
                <a:gd name="T4" fmla="*/ 0 w 5"/>
                <a:gd name="T5" fmla="*/ 2 h 5"/>
                <a:gd name="T6" fmla="*/ 2 w 5"/>
                <a:gd name="T7" fmla="*/ 5 h 5"/>
                <a:gd name="T8" fmla="*/ 4 w 5"/>
                <a:gd name="T9" fmla="*/ 5 h 5"/>
                <a:gd name="T10" fmla="*/ 3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3" y="0"/>
                  </a:moveTo>
                  <a:cubicBezTo>
                    <a:pt x="3" y="0"/>
                    <a:pt x="2" y="0"/>
                    <a:pt x="1" y="0"/>
                  </a:cubicBezTo>
                  <a:cubicBezTo>
                    <a:pt x="1" y="0"/>
                    <a:pt x="0" y="1"/>
                    <a:pt x="0" y="2"/>
                  </a:cubicBezTo>
                  <a:cubicBezTo>
                    <a:pt x="1" y="3"/>
                    <a:pt x="1" y="4"/>
                    <a:pt x="2" y="5"/>
                  </a:cubicBezTo>
                  <a:cubicBezTo>
                    <a:pt x="3" y="5"/>
                    <a:pt x="3" y="5"/>
                    <a:pt x="4" y="5"/>
                  </a:cubicBezTo>
                  <a:cubicBezTo>
                    <a:pt x="4" y="4"/>
                    <a:pt x="5" y="2"/>
                    <a:pt x="3"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7" name="Freeform 178"/>
            <p:cNvSpPr>
              <a:spLocks/>
            </p:cNvSpPr>
            <p:nvPr/>
          </p:nvSpPr>
          <p:spPr bwMode="auto">
            <a:xfrm>
              <a:off x="5900" y="3048"/>
              <a:ext cx="0" cy="2"/>
            </a:xfrm>
            <a:custGeom>
              <a:avLst/>
              <a:gdLst>
                <a:gd name="T0" fmla="*/ 0 h 1"/>
                <a:gd name="T1" fmla="*/ 0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0"/>
                    <a:pt x="0" y="1"/>
                  </a:cubicBezTo>
                  <a:cubicBezTo>
                    <a:pt x="0" y="1"/>
                    <a:pt x="0" y="0"/>
                    <a:pt x="0" y="0"/>
                  </a:cubicBezTo>
                  <a:cubicBezTo>
                    <a:pt x="0" y="0"/>
                    <a:pt x="0" y="0"/>
                    <a:pt x="0"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8" name="Freeform 179"/>
            <p:cNvSpPr>
              <a:spLocks/>
            </p:cNvSpPr>
            <p:nvPr/>
          </p:nvSpPr>
          <p:spPr bwMode="auto">
            <a:xfrm>
              <a:off x="4426" y="530"/>
              <a:ext cx="2"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1" y="0"/>
                    <a:pt x="1" y="0"/>
                  </a:cubicBezTo>
                  <a:cubicBezTo>
                    <a:pt x="1" y="0"/>
                    <a:pt x="1" y="0"/>
                    <a:pt x="1" y="0"/>
                  </a:cubicBezTo>
                  <a:cubicBezTo>
                    <a:pt x="1" y="0"/>
                    <a:pt x="0" y="0"/>
                    <a:pt x="0"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9" name="Freeform 180"/>
            <p:cNvSpPr>
              <a:spLocks/>
            </p:cNvSpPr>
            <p:nvPr/>
          </p:nvSpPr>
          <p:spPr bwMode="auto">
            <a:xfrm>
              <a:off x="6044" y="2313"/>
              <a:ext cx="8" cy="8"/>
            </a:xfrm>
            <a:custGeom>
              <a:avLst/>
              <a:gdLst>
                <a:gd name="T0" fmla="*/ 4 w 4"/>
                <a:gd name="T1" fmla="*/ 2 h 4"/>
                <a:gd name="T2" fmla="*/ 2 w 4"/>
                <a:gd name="T3" fmla="*/ 0 h 4"/>
                <a:gd name="T4" fmla="*/ 0 w 4"/>
                <a:gd name="T5" fmla="*/ 2 h 4"/>
                <a:gd name="T6" fmla="*/ 0 w 4"/>
                <a:gd name="T7" fmla="*/ 4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3" y="1"/>
                    <a:pt x="2" y="0"/>
                    <a:pt x="2" y="0"/>
                  </a:cubicBezTo>
                  <a:cubicBezTo>
                    <a:pt x="0" y="0"/>
                    <a:pt x="0" y="1"/>
                    <a:pt x="0" y="2"/>
                  </a:cubicBezTo>
                  <a:cubicBezTo>
                    <a:pt x="0" y="3"/>
                    <a:pt x="0" y="4"/>
                    <a:pt x="0" y="4"/>
                  </a:cubicBezTo>
                  <a:cubicBezTo>
                    <a:pt x="1" y="4"/>
                    <a:pt x="4" y="3"/>
                    <a:pt x="4" y="2"/>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0" name="Freeform 181"/>
            <p:cNvSpPr>
              <a:spLocks/>
            </p:cNvSpPr>
            <p:nvPr/>
          </p:nvSpPr>
          <p:spPr bwMode="auto">
            <a:xfrm>
              <a:off x="4218" y="1826"/>
              <a:ext cx="2"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1" y="0"/>
                  </a:cubicBezTo>
                  <a:cubicBezTo>
                    <a:pt x="1" y="0"/>
                    <a:pt x="1" y="0"/>
                    <a:pt x="1" y="0"/>
                  </a:cubicBezTo>
                  <a:cubicBezTo>
                    <a:pt x="0" y="0"/>
                    <a:pt x="0" y="0"/>
                    <a:pt x="0"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1" name="Freeform 182"/>
            <p:cNvSpPr>
              <a:spLocks/>
            </p:cNvSpPr>
            <p:nvPr/>
          </p:nvSpPr>
          <p:spPr bwMode="auto">
            <a:xfrm>
              <a:off x="4583" y="914"/>
              <a:ext cx="12" cy="10"/>
            </a:xfrm>
            <a:custGeom>
              <a:avLst/>
              <a:gdLst>
                <a:gd name="T0" fmla="*/ 2 w 6"/>
                <a:gd name="T1" fmla="*/ 0 h 5"/>
                <a:gd name="T2" fmla="*/ 0 w 6"/>
                <a:gd name="T3" fmla="*/ 1 h 5"/>
                <a:gd name="T4" fmla="*/ 0 w 6"/>
                <a:gd name="T5" fmla="*/ 2 h 5"/>
                <a:gd name="T6" fmla="*/ 3 w 6"/>
                <a:gd name="T7" fmla="*/ 5 h 5"/>
                <a:gd name="T8" fmla="*/ 5 w 6"/>
                <a:gd name="T9" fmla="*/ 5 h 5"/>
                <a:gd name="T10" fmla="*/ 5 w 6"/>
                <a:gd name="T11" fmla="*/ 2 h 5"/>
                <a:gd name="T12" fmla="*/ 2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2" y="0"/>
                  </a:moveTo>
                  <a:cubicBezTo>
                    <a:pt x="1" y="0"/>
                    <a:pt x="1" y="1"/>
                    <a:pt x="0" y="1"/>
                  </a:cubicBezTo>
                  <a:cubicBezTo>
                    <a:pt x="0" y="1"/>
                    <a:pt x="0" y="2"/>
                    <a:pt x="0" y="2"/>
                  </a:cubicBezTo>
                  <a:cubicBezTo>
                    <a:pt x="1" y="3"/>
                    <a:pt x="2" y="4"/>
                    <a:pt x="3" y="5"/>
                  </a:cubicBezTo>
                  <a:cubicBezTo>
                    <a:pt x="4" y="5"/>
                    <a:pt x="5" y="5"/>
                    <a:pt x="5" y="5"/>
                  </a:cubicBezTo>
                  <a:cubicBezTo>
                    <a:pt x="6" y="5"/>
                    <a:pt x="6" y="3"/>
                    <a:pt x="5" y="2"/>
                  </a:cubicBezTo>
                  <a:cubicBezTo>
                    <a:pt x="4" y="1"/>
                    <a:pt x="3" y="0"/>
                    <a:pt x="2"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2" name="Freeform 183"/>
            <p:cNvSpPr>
              <a:spLocks/>
            </p:cNvSpPr>
            <p:nvPr/>
          </p:nvSpPr>
          <p:spPr bwMode="auto">
            <a:xfrm>
              <a:off x="2625" y="883"/>
              <a:ext cx="2" cy="2"/>
            </a:xfrm>
            <a:custGeom>
              <a:avLst/>
              <a:gdLst>
                <a:gd name="T0" fmla="*/ 0 w 1"/>
                <a:gd name="T1" fmla="*/ 0 h 1"/>
                <a:gd name="T2" fmla="*/ 1 w 1"/>
                <a:gd name="T3" fmla="*/ 1 h 1"/>
                <a:gd name="T4" fmla="*/ 1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1" y="1"/>
                  </a:cubicBezTo>
                  <a:cubicBezTo>
                    <a:pt x="1" y="1"/>
                    <a:pt x="1" y="0"/>
                    <a:pt x="1" y="0"/>
                  </a:cubicBezTo>
                  <a:cubicBezTo>
                    <a:pt x="0" y="0"/>
                    <a:pt x="0" y="0"/>
                    <a:pt x="0" y="0"/>
                  </a:cubicBezTo>
                  <a:cubicBezTo>
                    <a:pt x="0" y="0"/>
                    <a:pt x="0" y="0"/>
                    <a:pt x="0"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3" name="Freeform 184"/>
            <p:cNvSpPr>
              <a:spLocks/>
            </p:cNvSpPr>
            <p:nvPr/>
          </p:nvSpPr>
          <p:spPr bwMode="auto">
            <a:xfrm>
              <a:off x="2602" y="3440"/>
              <a:ext cx="6" cy="10"/>
            </a:xfrm>
            <a:custGeom>
              <a:avLst/>
              <a:gdLst>
                <a:gd name="T0" fmla="*/ 3 w 3"/>
                <a:gd name="T1" fmla="*/ 1 h 5"/>
                <a:gd name="T2" fmla="*/ 1 w 3"/>
                <a:gd name="T3" fmla="*/ 0 h 5"/>
                <a:gd name="T4" fmla="*/ 0 w 3"/>
                <a:gd name="T5" fmla="*/ 2 h 5"/>
                <a:gd name="T6" fmla="*/ 1 w 3"/>
                <a:gd name="T7" fmla="*/ 5 h 5"/>
                <a:gd name="T8" fmla="*/ 3 w 3"/>
                <a:gd name="T9" fmla="*/ 3 h 5"/>
                <a:gd name="T10" fmla="*/ 3 w 3"/>
                <a:gd name="T11" fmla="*/ 1 h 5"/>
              </a:gdLst>
              <a:ahLst/>
              <a:cxnLst>
                <a:cxn ang="0">
                  <a:pos x="T0" y="T1"/>
                </a:cxn>
                <a:cxn ang="0">
                  <a:pos x="T2" y="T3"/>
                </a:cxn>
                <a:cxn ang="0">
                  <a:pos x="T4" y="T5"/>
                </a:cxn>
                <a:cxn ang="0">
                  <a:pos x="T6" y="T7"/>
                </a:cxn>
                <a:cxn ang="0">
                  <a:pos x="T8" y="T9"/>
                </a:cxn>
                <a:cxn ang="0">
                  <a:pos x="T10" y="T11"/>
                </a:cxn>
              </a:cxnLst>
              <a:rect l="0" t="0" r="r" b="b"/>
              <a:pathLst>
                <a:path w="3" h="5">
                  <a:moveTo>
                    <a:pt x="3" y="1"/>
                  </a:moveTo>
                  <a:cubicBezTo>
                    <a:pt x="3" y="1"/>
                    <a:pt x="2" y="0"/>
                    <a:pt x="1" y="0"/>
                  </a:cubicBezTo>
                  <a:cubicBezTo>
                    <a:pt x="0" y="0"/>
                    <a:pt x="0" y="1"/>
                    <a:pt x="0" y="2"/>
                  </a:cubicBezTo>
                  <a:cubicBezTo>
                    <a:pt x="0" y="3"/>
                    <a:pt x="1" y="4"/>
                    <a:pt x="1" y="5"/>
                  </a:cubicBezTo>
                  <a:cubicBezTo>
                    <a:pt x="2" y="5"/>
                    <a:pt x="3" y="4"/>
                    <a:pt x="3" y="3"/>
                  </a:cubicBezTo>
                  <a:cubicBezTo>
                    <a:pt x="3" y="3"/>
                    <a:pt x="3" y="2"/>
                    <a:pt x="3" y="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4" name="Freeform 185"/>
            <p:cNvSpPr>
              <a:spLocks/>
            </p:cNvSpPr>
            <p:nvPr/>
          </p:nvSpPr>
          <p:spPr bwMode="auto">
            <a:xfrm>
              <a:off x="2604" y="3450"/>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cubicBezTo>
                    <a:pt x="0" y="1"/>
                    <a:pt x="0" y="1"/>
                    <a:pt x="0"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5" name="Freeform 186"/>
            <p:cNvSpPr>
              <a:spLocks/>
            </p:cNvSpPr>
            <p:nvPr/>
          </p:nvSpPr>
          <p:spPr bwMode="auto">
            <a:xfrm>
              <a:off x="2610" y="3564"/>
              <a:ext cx="8" cy="8"/>
            </a:xfrm>
            <a:custGeom>
              <a:avLst/>
              <a:gdLst>
                <a:gd name="T0" fmla="*/ 1 w 4"/>
                <a:gd name="T1" fmla="*/ 0 h 4"/>
                <a:gd name="T2" fmla="*/ 1 w 4"/>
                <a:gd name="T3" fmla="*/ 3 h 4"/>
                <a:gd name="T4" fmla="*/ 4 w 4"/>
                <a:gd name="T5" fmla="*/ 4 h 4"/>
                <a:gd name="T6" fmla="*/ 4 w 4"/>
                <a:gd name="T7" fmla="*/ 0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0" y="1"/>
                    <a:pt x="0" y="3"/>
                    <a:pt x="1" y="3"/>
                  </a:cubicBezTo>
                  <a:cubicBezTo>
                    <a:pt x="2" y="3"/>
                    <a:pt x="3" y="4"/>
                    <a:pt x="4" y="4"/>
                  </a:cubicBezTo>
                  <a:cubicBezTo>
                    <a:pt x="4" y="2"/>
                    <a:pt x="4" y="1"/>
                    <a:pt x="4" y="0"/>
                  </a:cubicBezTo>
                  <a:cubicBezTo>
                    <a:pt x="3" y="0"/>
                    <a:pt x="2" y="0"/>
                    <a:pt x="1"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6" name="Oval 187"/>
            <p:cNvSpPr>
              <a:spLocks noChangeArrowheads="1"/>
            </p:cNvSpPr>
            <p:nvPr/>
          </p:nvSpPr>
          <p:spPr bwMode="auto">
            <a:xfrm>
              <a:off x="6603" y="2720"/>
              <a:ext cx="1" cy="1"/>
            </a:xfrm>
            <a:prstGeom prst="ellipse">
              <a:avLst/>
            </a:pr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7" name="Freeform 188"/>
            <p:cNvSpPr>
              <a:spLocks/>
            </p:cNvSpPr>
            <p:nvPr/>
          </p:nvSpPr>
          <p:spPr bwMode="auto">
            <a:xfrm>
              <a:off x="6391" y="2862"/>
              <a:ext cx="0" cy="2"/>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1"/>
                    <a:pt x="0" y="0"/>
                    <a:pt x="0"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8" name="Freeform 189"/>
            <p:cNvSpPr>
              <a:spLocks/>
            </p:cNvSpPr>
            <p:nvPr/>
          </p:nvSpPr>
          <p:spPr bwMode="auto">
            <a:xfrm>
              <a:off x="6391" y="2858"/>
              <a:ext cx="8" cy="4"/>
            </a:xfrm>
            <a:custGeom>
              <a:avLst/>
              <a:gdLst>
                <a:gd name="T0" fmla="*/ 3 w 4"/>
                <a:gd name="T1" fmla="*/ 0 h 2"/>
                <a:gd name="T2" fmla="*/ 2 w 4"/>
                <a:gd name="T3" fmla="*/ 0 h 2"/>
                <a:gd name="T4" fmla="*/ 0 w 4"/>
                <a:gd name="T5" fmla="*/ 2 h 2"/>
                <a:gd name="T6" fmla="*/ 3 w 4"/>
                <a:gd name="T7" fmla="*/ 2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3" y="0"/>
                    <a:pt x="2" y="0"/>
                    <a:pt x="2" y="0"/>
                  </a:cubicBezTo>
                  <a:cubicBezTo>
                    <a:pt x="1" y="1"/>
                    <a:pt x="1" y="2"/>
                    <a:pt x="0" y="2"/>
                  </a:cubicBezTo>
                  <a:cubicBezTo>
                    <a:pt x="1" y="2"/>
                    <a:pt x="2" y="2"/>
                    <a:pt x="3" y="2"/>
                  </a:cubicBezTo>
                  <a:cubicBezTo>
                    <a:pt x="4" y="1"/>
                    <a:pt x="4" y="0"/>
                    <a:pt x="3"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9" name="Freeform 190"/>
            <p:cNvSpPr>
              <a:spLocks/>
            </p:cNvSpPr>
            <p:nvPr/>
          </p:nvSpPr>
          <p:spPr bwMode="auto">
            <a:xfrm>
              <a:off x="5893" y="3048"/>
              <a:ext cx="7" cy="10"/>
            </a:xfrm>
            <a:custGeom>
              <a:avLst/>
              <a:gdLst>
                <a:gd name="T0" fmla="*/ 3 w 4"/>
                <a:gd name="T1" fmla="*/ 1 h 5"/>
                <a:gd name="T2" fmla="*/ 2 w 4"/>
                <a:gd name="T3" fmla="*/ 4 h 5"/>
                <a:gd name="T4" fmla="*/ 4 w 4"/>
                <a:gd name="T5" fmla="*/ 5 h 5"/>
                <a:gd name="T6" fmla="*/ 4 w 4"/>
                <a:gd name="T7" fmla="*/ 1 h 5"/>
                <a:gd name="T8" fmla="*/ 3 w 4"/>
                <a:gd name="T9" fmla="*/ 1 h 5"/>
              </a:gdLst>
              <a:ahLst/>
              <a:cxnLst>
                <a:cxn ang="0">
                  <a:pos x="T0" y="T1"/>
                </a:cxn>
                <a:cxn ang="0">
                  <a:pos x="T2" y="T3"/>
                </a:cxn>
                <a:cxn ang="0">
                  <a:pos x="T4" y="T5"/>
                </a:cxn>
                <a:cxn ang="0">
                  <a:pos x="T6" y="T7"/>
                </a:cxn>
                <a:cxn ang="0">
                  <a:pos x="T8" y="T9"/>
                </a:cxn>
              </a:cxnLst>
              <a:rect l="0" t="0" r="r" b="b"/>
              <a:pathLst>
                <a:path w="4" h="5">
                  <a:moveTo>
                    <a:pt x="3" y="1"/>
                  </a:moveTo>
                  <a:cubicBezTo>
                    <a:pt x="1" y="1"/>
                    <a:pt x="0" y="3"/>
                    <a:pt x="2" y="4"/>
                  </a:cubicBezTo>
                  <a:cubicBezTo>
                    <a:pt x="2" y="5"/>
                    <a:pt x="3" y="5"/>
                    <a:pt x="4" y="5"/>
                  </a:cubicBezTo>
                  <a:cubicBezTo>
                    <a:pt x="4" y="3"/>
                    <a:pt x="4" y="2"/>
                    <a:pt x="4" y="1"/>
                  </a:cubicBezTo>
                  <a:cubicBezTo>
                    <a:pt x="3" y="1"/>
                    <a:pt x="3" y="0"/>
                    <a:pt x="3" y="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0" name="Freeform 191"/>
            <p:cNvSpPr>
              <a:spLocks/>
            </p:cNvSpPr>
            <p:nvPr/>
          </p:nvSpPr>
          <p:spPr bwMode="auto">
            <a:xfrm>
              <a:off x="4490" y="452"/>
              <a:ext cx="8" cy="8"/>
            </a:xfrm>
            <a:custGeom>
              <a:avLst/>
              <a:gdLst>
                <a:gd name="T0" fmla="*/ 3 w 4"/>
                <a:gd name="T1" fmla="*/ 0 h 4"/>
                <a:gd name="T2" fmla="*/ 1 w 4"/>
                <a:gd name="T3" fmla="*/ 0 h 4"/>
                <a:gd name="T4" fmla="*/ 0 w 4"/>
                <a:gd name="T5" fmla="*/ 2 h 4"/>
                <a:gd name="T6" fmla="*/ 2 w 4"/>
                <a:gd name="T7" fmla="*/ 4 h 4"/>
                <a:gd name="T8" fmla="*/ 4 w 4"/>
                <a:gd name="T9" fmla="*/ 4 h 4"/>
                <a:gd name="T10" fmla="*/ 3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3" y="0"/>
                  </a:moveTo>
                  <a:cubicBezTo>
                    <a:pt x="3" y="0"/>
                    <a:pt x="2" y="0"/>
                    <a:pt x="1" y="0"/>
                  </a:cubicBezTo>
                  <a:cubicBezTo>
                    <a:pt x="0" y="0"/>
                    <a:pt x="0" y="1"/>
                    <a:pt x="0" y="2"/>
                  </a:cubicBezTo>
                  <a:cubicBezTo>
                    <a:pt x="1" y="2"/>
                    <a:pt x="1" y="3"/>
                    <a:pt x="2" y="4"/>
                  </a:cubicBezTo>
                  <a:cubicBezTo>
                    <a:pt x="2" y="4"/>
                    <a:pt x="3" y="4"/>
                    <a:pt x="4" y="4"/>
                  </a:cubicBezTo>
                  <a:cubicBezTo>
                    <a:pt x="4" y="3"/>
                    <a:pt x="4" y="1"/>
                    <a:pt x="3"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1" name="Freeform 192"/>
            <p:cNvSpPr>
              <a:spLocks/>
            </p:cNvSpPr>
            <p:nvPr/>
          </p:nvSpPr>
          <p:spPr bwMode="auto">
            <a:xfrm>
              <a:off x="4047" y="1058"/>
              <a:ext cx="8" cy="4"/>
            </a:xfrm>
            <a:custGeom>
              <a:avLst/>
              <a:gdLst>
                <a:gd name="T0" fmla="*/ 1 w 4"/>
                <a:gd name="T1" fmla="*/ 2 h 2"/>
                <a:gd name="T2" fmla="*/ 2 w 4"/>
                <a:gd name="T3" fmla="*/ 2 h 2"/>
                <a:gd name="T4" fmla="*/ 4 w 4"/>
                <a:gd name="T5" fmla="*/ 0 h 2"/>
                <a:gd name="T6" fmla="*/ 1 w 4"/>
                <a:gd name="T7" fmla="*/ 1 h 2"/>
                <a:gd name="T8" fmla="*/ 1 w 4"/>
                <a:gd name="T9" fmla="*/ 2 h 2"/>
              </a:gdLst>
              <a:ahLst/>
              <a:cxnLst>
                <a:cxn ang="0">
                  <a:pos x="T0" y="T1"/>
                </a:cxn>
                <a:cxn ang="0">
                  <a:pos x="T2" y="T3"/>
                </a:cxn>
                <a:cxn ang="0">
                  <a:pos x="T4" y="T5"/>
                </a:cxn>
                <a:cxn ang="0">
                  <a:pos x="T6" y="T7"/>
                </a:cxn>
                <a:cxn ang="0">
                  <a:pos x="T8" y="T9"/>
                </a:cxn>
              </a:cxnLst>
              <a:rect l="0" t="0" r="r" b="b"/>
              <a:pathLst>
                <a:path w="4" h="2">
                  <a:moveTo>
                    <a:pt x="1" y="2"/>
                  </a:moveTo>
                  <a:cubicBezTo>
                    <a:pt x="1" y="2"/>
                    <a:pt x="2" y="2"/>
                    <a:pt x="2" y="2"/>
                  </a:cubicBezTo>
                  <a:cubicBezTo>
                    <a:pt x="2" y="1"/>
                    <a:pt x="3" y="0"/>
                    <a:pt x="4" y="0"/>
                  </a:cubicBezTo>
                  <a:cubicBezTo>
                    <a:pt x="3" y="0"/>
                    <a:pt x="2" y="0"/>
                    <a:pt x="1" y="1"/>
                  </a:cubicBezTo>
                  <a:cubicBezTo>
                    <a:pt x="0" y="1"/>
                    <a:pt x="0" y="2"/>
                    <a:pt x="1" y="2"/>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2" name="Freeform 193"/>
            <p:cNvSpPr>
              <a:spLocks/>
            </p:cNvSpPr>
            <p:nvPr/>
          </p:nvSpPr>
          <p:spPr bwMode="auto">
            <a:xfrm>
              <a:off x="4055" y="1056"/>
              <a:ext cx="0" cy="2"/>
            </a:xfrm>
            <a:custGeom>
              <a:avLst/>
              <a:gdLst>
                <a:gd name="T0" fmla="*/ 1 h 1"/>
                <a:gd name="T1" fmla="*/ 1 h 1"/>
                <a:gd name="T2" fmla="*/ 0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0"/>
                    <a:pt x="0" y="0"/>
                    <a:pt x="0" y="0"/>
                  </a:cubicBezTo>
                  <a:cubicBezTo>
                    <a:pt x="0" y="0"/>
                    <a:pt x="0" y="0"/>
                    <a:pt x="0" y="0"/>
                  </a:cubicBezTo>
                  <a:cubicBezTo>
                    <a:pt x="0" y="0"/>
                    <a:pt x="0" y="1"/>
                    <a:pt x="0" y="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3" name="Freeform 194"/>
            <p:cNvSpPr>
              <a:spLocks/>
            </p:cNvSpPr>
            <p:nvPr/>
          </p:nvSpPr>
          <p:spPr bwMode="auto">
            <a:xfrm>
              <a:off x="2268" y="1985"/>
              <a:ext cx="0" cy="2"/>
            </a:xfrm>
            <a:custGeom>
              <a:avLst/>
              <a:gdLst>
                <a:gd name="T0" fmla="*/ 1 h 1"/>
                <a:gd name="T1" fmla="*/ 0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0"/>
                    <a:pt x="0" y="0"/>
                    <a:pt x="0" y="0"/>
                  </a:cubicBezTo>
                  <a:cubicBezTo>
                    <a:pt x="0" y="0"/>
                    <a:pt x="0" y="0"/>
                    <a:pt x="0" y="0"/>
                  </a:cubicBezTo>
                  <a:cubicBezTo>
                    <a:pt x="0" y="0"/>
                    <a:pt x="0" y="0"/>
                    <a:pt x="0" y="1"/>
                  </a:cubicBezTo>
                  <a:cubicBezTo>
                    <a:pt x="0" y="1"/>
                    <a:pt x="0" y="1"/>
                    <a:pt x="0" y="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4" name="Oval 195"/>
            <p:cNvSpPr>
              <a:spLocks noChangeArrowheads="1"/>
            </p:cNvSpPr>
            <p:nvPr/>
          </p:nvSpPr>
          <p:spPr bwMode="auto">
            <a:xfrm>
              <a:off x="1861" y="720"/>
              <a:ext cx="1" cy="1"/>
            </a:xfrm>
            <a:prstGeom prst="ellipse">
              <a:avLst/>
            </a:pr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5" name="Freeform 196"/>
            <p:cNvSpPr>
              <a:spLocks/>
            </p:cNvSpPr>
            <p:nvPr/>
          </p:nvSpPr>
          <p:spPr bwMode="auto">
            <a:xfrm>
              <a:off x="3586" y="738"/>
              <a:ext cx="4" cy="7"/>
            </a:xfrm>
            <a:custGeom>
              <a:avLst/>
              <a:gdLst>
                <a:gd name="T0" fmla="*/ 0 w 2"/>
                <a:gd name="T1" fmla="*/ 0 h 4"/>
                <a:gd name="T2" fmla="*/ 0 w 2"/>
                <a:gd name="T3" fmla="*/ 4 h 4"/>
                <a:gd name="T4" fmla="*/ 0 w 2"/>
                <a:gd name="T5" fmla="*/ 0 h 4"/>
              </a:gdLst>
              <a:ahLst/>
              <a:cxnLst>
                <a:cxn ang="0">
                  <a:pos x="T0" y="T1"/>
                </a:cxn>
                <a:cxn ang="0">
                  <a:pos x="T2" y="T3"/>
                </a:cxn>
                <a:cxn ang="0">
                  <a:pos x="T4" y="T5"/>
                </a:cxn>
              </a:cxnLst>
              <a:rect l="0" t="0" r="r" b="b"/>
              <a:pathLst>
                <a:path w="2" h="4">
                  <a:moveTo>
                    <a:pt x="0" y="0"/>
                  </a:moveTo>
                  <a:cubicBezTo>
                    <a:pt x="0" y="1"/>
                    <a:pt x="0" y="3"/>
                    <a:pt x="0" y="4"/>
                  </a:cubicBezTo>
                  <a:cubicBezTo>
                    <a:pt x="2" y="2"/>
                    <a:pt x="2" y="2"/>
                    <a:pt x="0"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6" name="Freeform 197"/>
            <p:cNvSpPr>
              <a:spLocks/>
            </p:cNvSpPr>
            <p:nvPr/>
          </p:nvSpPr>
          <p:spPr bwMode="auto">
            <a:xfrm>
              <a:off x="4470" y="509"/>
              <a:ext cx="8" cy="3"/>
            </a:xfrm>
            <a:custGeom>
              <a:avLst/>
              <a:gdLst>
                <a:gd name="T0" fmla="*/ 4 w 4"/>
                <a:gd name="T1" fmla="*/ 1 h 2"/>
                <a:gd name="T2" fmla="*/ 2 w 4"/>
                <a:gd name="T3" fmla="*/ 0 h 2"/>
                <a:gd name="T4" fmla="*/ 0 w 4"/>
                <a:gd name="T5" fmla="*/ 0 h 2"/>
                <a:gd name="T6" fmla="*/ 0 w 4"/>
                <a:gd name="T7" fmla="*/ 2 h 2"/>
                <a:gd name="T8" fmla="*/ 2 w 4"/>
                <a:gd name="T9" fmla="*/ 2 h 2"/>
                <a:gd name="T10" fmla="*/ 4 w 4"/>
                <a:gd name="T11" fmla="*/ 1 h 2"/>
              </a:gdLst>
              <a:ahLst/>
              <a:cxnLst>
                <a:cxn ang="0">
                  <a:pos x="T0" y="T1"/>
                </a:cxn>
                <a:cxn ang="0">
                  <a:pos x="T2" y="T3"/>
                </a:cxn>
                <a:cxn ang="0">
                  <a:pos x="T4" y="T5"/>
                </a:cxn>
                <a:cxn ang="0">
                  <a:pos x="T6" y="T7"/>
                </a:cxn>
                <a:cxn ang="0">
                  <a:pos x="T8" y="T9"/>
                </a:cxn>
                <a:cxn ang="0">
                  <a:pos x="T10" y="T11"/>
                </a:cxn>
              </a:cxnLst>
              <a:rect l="0" t="0" r="r" b="b"/>
              <a:pathLst>
                <a:path w="4" h="2">
                  <a:moveTo>
                    <a:pt x="4" y="1"/>
                  </a:moveTo>
                  <a:cubicBezTo>
                    <a:pt x="4" y="0"/>
                    <a:pt x="3" y="0"/>
                    <a:pt x="2" y="0"/>
                  </a:cubicBezTo>
                  <a:cubicBezTo>
                    <a:pt x="2" y="0"/>
                    <a:pt x="1" y="0"/>
                    <a:pt x="0" y="0"/>
                  </a:cubicBezTo>
                  <a:cubicBezTo>
                    <a:pt x="0" y="0"/>
                    <a:pt x="0" y="1"/>
                    <a:pt x="0" y="2"/>
                  </a:cubicBezTo>
                  <a:cubicBezTo>
                    <a:pt x="1" y="2"/>
                    <a:pt x="2" y="2"/>
                    <a:pt x="2" y="2"/>
                  </a:cubicBezTo>
                  <a:cubicBezTo>
                    <a:pt x="3" y="1"/>
                    <a:pt x="4" y="1"/>
                    <a:pt x="4" y="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7" name="Oval 198"/>
            <p:cNvSpPr>
              <a:spLocks noChangeArrowheads="1"/>
            </p:cNvSpPr>
            <p:nvPr/>
          </p:nvSpPr>
          <p:spPr bwMode="auto">
            <a:xfrm>
              <a:off x="4470" y="512"/>
              <a:ext cx="1" cy="1"/>
            </a:xfrm>
            <a:prstGeom prst="ellipse">
              <a:avLst/>
            </a:pr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8" name="Freeform 199"/>
            <p:cNvSpPr>
              <a:spLocks/>
            </p:cNvSpPr>
            <p:nvPr/>
          </p:nvSpPr>
          <p:spPr bwMode="auto">
            <a:xfrm>
              <a:off x="6170" y="1882"/>
              <a:ext cx="4" cy="8"/>
            </a:xfrm>
            <a:custGeom>
              <a:avLst/>
              <a:gdLst>
                <a:gd name="T0" fmla="*/ 0 w 2"/>
                <a:gd name="T1" fmla="*/ 0 h 4"/>
                <a:gd name="T2" fmla="*/ 2 w 2"/>
                <a:gd name="T3" fmla="*/ 4 h 4"/>
                <a:gd name="T4" fmla="*/ 0 w 2"/>
                <a:gd name="T5" fmla="*/ 0 h 4"/>
              </a:gdLst>
              <a:ahLst/>
              <a:cxnLst>
                <a:cxn ang="0">
                  <a:pos x="T0" y="T1"/>
                </a:cxn>
                <a:cxn ang="0">
                  <a:pos x="T2" y="T3"/>
                </a:cxn>
                <a:cxn ang="0">
                  <a:pos x="T4" y="T5"/>
                </a:cxn>
              </a:cxnLst>
              <a:rect l="0" t="0" r="r" b="b"/>
              <a:pathLst>
                <a:path w="2" h="4">
                  <a:moveTo>
                    <a:pt x="0" y="0"/>
                  </a:moveTo>
                  <a:cubicBezTo>
                    <a:pt x="0" y="2"/>
                    <a:pt x="1" y="3"/>
                    <a:pt x="2" y="4"/>
                  </a:cubicBezTo>
                  <a:cubicBezTo>
                    <a:pt x="2" y="3"/>
                    <a:pt x="2" y="1"/>
                    <a:pt x="0"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9" name="Freeform 200"/>
            <p:cNvSpPr>
              <a:spLocks/>
            </p:cNvSpPr>
            <p:nvPr/>
          </p:nvSpPr>
          <p:spPr bwMode="auto">
            <a:xfrm>
              <a:off x="6643" y="2604"/>
              <a:ext cx="8" cy="4"/>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1"/>
                    <a:pt x="2" y="0"/>
                    <a:pt x="0" y="0"/>
                  </a:cubicBezTo>
                  <a:cubicBezTo>
                    <a:pt x="1" y="2"/>
                    <a:pt x="3" y="2"/>
                    <a:pt x="4" y="2"/>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0" name="Freeform 201"/>
            <p:cNvSpPr>
              <a:spLocks/>
            </p:cNvSpPr>
            <p:nvPr/>
          </p:nvSpPr>
          <p:spPr bwMode="auto">
            <a:xfrm>
              <a:off x="6651" y="2608"/>
              <a:ext cx="2" cy="0"/>
            </a:xfrm>
            <a:custGeom>
              <a:avLst/>
              <a:gdLst>
                <a:gd name="T0" fmla="*/ 0 w 1"/>
                <a:gd name="T1" fmla="*/ 1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1" y="0"/>
                    <a:pt x="1" y="0"/>
                    <a:pt x="1" y="0"/>
                  </a:cubicBezTo>
                  <a:cubicBezTo>
                    <a:pt x="1" y="0"/>
                    <a:pt x="1" y="0"/>
                    <a:pt x="1" y="0"/>
                  </a:cubicBezTo>
                  <a:cubicBezTo>
                    <a:pt x="1" y="0"/>
                    <a:pt x="1" y="0"/>
                    <a:pt x="1" y="0"/>
                  </a:cubicBezTo>
                  <a:cubicBezTo>
                    <a:pt x="1" y="0"/>
                    <a:pt x="1" y="0"/>
                    <a:pt x="0"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1" name="Oval 202"/>
            <p:cNvSpPr>
              <a:spLocks noChangeArrowheads="1"/>
            </p:cNvSpPr>
            <p:nvPr/>
          </p:nvSpPr>
          <p:spPr bwMode="auto">
            <a:xfrm>
              <a:off x="2404" y="862"/>
              <a:ext cx="1" cy="1"/>
            </a:xfrm>
            <a:prstGeom prst="ellipse">
              <a:avLst/>
            </a:pr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2" name="Freeform 203"/>
            <p:cNvSpPr>
              <a:spLocks/>
            </p:cNvSpPr>
            <p:nvPr/>
          </p:nvSpPr>
          <p:spPr bwMode="auto">
            <a:xfrm>
              <a:off x="4218" y="1830"/>
              <a:ext cx="2" cy="0"/>
            </a:xfrm>
            <a:custGeom>
              <a:avLst/>
              <a:gdLst>
                <a:gd name="T0" fmla="*/ 0 w 1"/>
                <a:gd name="T1" fmla="*/ 1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1" y="0"/>
                  </a:cubicBezTo>
                  <a:cubicBezTo>
                    <a:pt x="1" y="0"/>
                    <a:pt x="1" y="0"/>
                    <a:pt x="1" y="0"/>
                  </a:cubicBezTo>
                  <a:cubicBezTo>
                    <a:pt x="1" y="0"/>
                    <a:pt x="0" y="0"/>
                    <a:pt x="0" y="0"/>
                  </a:cubicBezTo>
                  <a:cubicBezTo>
                    <a:pt x="0" y="0"/>
                    <a:pt x="0" y="0"/>
                    <a:pt x="0" y="0"/>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3" name="Oval 204"/>
            <p:cNvSpPr>
              <a:spLocks noChangeArrowheads="1"/>
            </p:cNvSpPr>
            <p:nvPr/>
          </p:nvSpPr>
          <p:spPr bwMode="auto">
            <a:xfrm>
              <a:off x="3122" y="900"/>
              <a:ext cx="1" cy="1"/>
            </a:xfrm>
            <a:prstGeom prst="ellipse">
              <a:avLst/>
            </a:pr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4" name="Freeform 205"/>
            <p:cNvSpPr>
              <a:spLocks/>
            </p:cNvSpPr>
            <p:nvPr/>
          </p:nvSpPr>
          <p:spPr bwMode="auto">
            <a:xfrm>
              <a:off x="4032" y="1717"/>
              <a:ext cx="2" cy="2"/>
            </a:xfrm>
            <a:custGeom>
              <a:avLst/>
              <a:gdLst>
                <a:gd name="T0" fmla="*/ 0 w 1"/>
                <a:gd name="T1" fmla="*/ 1 h 1"/>
                <a:gd name="T2" fmla="*/ 1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1" y="1"/>
                  </a:cubicBezTo>
                  <a:cubicBezTo>
                    <a:pt x="1" y="0"/>
                    <a:pt x="1" y="0"/>
                    <a:pt x="1" y="0"/>
                  </a:cubicBezTo>
                  <a:cubicBezTo>
                    <a:pt x="1" y="0"/>
                    <a:pt x="1" y="0"/>
                    <a:pt x="1" y="0"/>
                  </a:cubicBezTo>
                  <a:cubicBezTo>
                    <a:pt x="1" y="0"/>
                    <a:pt x="0" y="0"/>
                    <a:pt x="0" y="1"/>
                  </a:cubicBezTo>
                  <a:close/>
                </a:path>
              </a:pathLst>
            </a:custGeom>
            <a:grp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85" name="Group 684"/>
          <p:cNvGrpSpPr/>
          <p:nvPr/>
        </p:nvGrpSpPr>
        <p:grpSpPr>
          <a:xfrm>
            <a:off x="4153850" y="2297351"/>
            <a:ext cx="6007345" cy="2956255"/>
            <a:chOff x="3376613" y="2243138"/>
            <a:chExt cx="5832475" cy="2870200"/>
          </a:xfrm>
          <a:solidFill>
            <a:srgbClr val="EA761F"/>
          </a:solidFill>
        </p:grpSpPr>
        <p:sp>
          <p:nvSpPr>
            <p:cNvPr id="686" name="Oval 246"/>
            <p:cNvSpPr>
              <a:spLocks noChangeArrowheads="1"/>
            </p:cNvSpPr>
            <p:nvPr/>
          </p:nvSpPr>
          <p:spPr bwMode="auto">
            <a:xfrm>
              <a:off x="3376613" y="2944813"/>
              <a:ext cx="66675" cy="682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7" name="Oval 247"/>
            <p:cNvSpPr>
              <a:spLocks noChangeArrowheads="1"/>
            </p:cNvSpPr>
            <p:nvPr/>
          </p:nvSpPr>
          <p:spPr bwMode="auto">
            <a:xfrm>
              <a:off x="3692525" y="2676525"/>
              <a:ext cx="68263" cy="682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8" name="Oval 248"/>
            <p:cNvSpPr>
              <a:spLocks noChangeArrowheads="1"/>
            </p:cNvSpPr>
            <p:nvPr/>
          </p:nvSpPr>
          <p:spPr bwMode="auto">
            <a:xfrm>
              <a:off x="3856038" y="2716213"/>
              <a:ext cx="68263" cy="682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9" name="Oval 249"/>
            <p:cNvSpPr>
              <a:spLocks noChangeArrowheads="1"/>
            </p:cNvSpPr>
            <p:nvPr/>
          </p:nvSpPr>
          <p:spPr bwMode="auto">
            <a:xfrm>
              <a:off x="3970338" y="2879725"/>
              <a:ext cx="68263" cy="682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0" name="Oval 250"/>
            <p:cNvSpPr>
              <a:spLocks noChangeArrowheads="1"/>
            </p:cNvSpPr>
            <p:nvPr/>
          </p:nvSpPr>
          <p:spPr bwMode="auto">
            <a:xfrm>
              <a:off x="3810000" y="3181350"/>
              <a:ext cx="68263" cy="682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1" name="Oval 251"/>
            <p:cNvSpPr>
              <a:spLocks noChangeArrowheads="1"/>
            </p:cNvSpPr>
            <p:nvPr/>
          </p:nvSpPr>
          <p:spPr bwMode="auto">
            <a:xfrm>
              <a:off x="6021388" y="2243138"/>
              <a:ext cx="68263"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2" name="Oval 252"/>
            <p:cNvSpPr>
              <a:spLocks noChangeArrowheads="1"/>
            </p:cNvSpPr>
            <p:nvPr/>
          </p:nvSpPr>
          <p:spPr bwMode="auto">
            <a:xfrm>
              <a:off x="7078663" y="3046413"/>
              <a:ext cx="66675" cy="682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3" name="Oval 253"/>
            <p:cNvSpPr>
              <a:spLocks noChangeArrowheads="1"/>
            </p:cNvSpPr>
            <p:nvPr/>
          </p:nvSpPr>
          <p:spPr bwMode="auto">
            <a:xfrm>
              <a:off x="8221663" y="3468688"/>
              <a:ext cx="66675" cy="682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4" name="Oval 254"/>
            <p:cNvSpPr>
              <a:spLocks noChangeArrowheads="1"/>
            </p:cNvSpPr>
            <p:nvPr/>
          </p:nvSpPr>
          <p:spPr bwMode="auto">
            <a:xfrm>
              <a:off x="8408988" y="3505200"/>
              <a:ext cx="68263" cy="682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5" name="Oval 255"/>
            <p:cNvSpPr>
              <a:spLocks noChangeArrowheads="1"/>
            </p:cNvSpPr>
            <p:nvPr/>
          </p:nvSpPr>
          <p:spPr bwMode="auto">
            <a:xfrm>
              <a:off x="8337550" y="3708400"/>
              <a:ext cx="68263" cy="682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6" name="Oval 256"/>
            <p:cNvSpPr>
              <a:spLocks noChangeArrowheads="1"/>
            </p:cNvSpPr>
            <p:nvPr/>
          </p:nvSpPr>
          <p:spPr bwMode="auto">
            <a:xfrm>
              <a:off x="9142413" y="3957638"/>
              <a:ext cx="66675" cy="682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7" name="Oval 257"/>
            <p:cNvSpPr>
              <a:spLocks noChangeArrowheads="1"/>
            </p:cNvSpPr>
            <p:nvPr/>
          </p:nvSpPr>
          <p:spPr bwMode="auto">
            <a:xfrm>
              <a:off x="6108700" y="2374900"/>
              <a:ext cx="66675" cy="68263"/>
            </a:xfrm>
            <a:prstGeom prst="ellipse">
              <a:avLst/>
            </a:prstGeom>
            <a:solidFill>
              <a:srgbClr val="F18B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8" name="Oval 258"/>
            <p:cNvSpPr>
              <a:spLocks noChangeArrowheads="1"/>
            </p:cNvSpPr>
            <p:nvPr/>
          </p:nvSpPr>
          <p:spPr bwMode="auto">
            <a:xfrm>
              <a:off x="6046788" y="2427288"/>
              <a:ext cx="66675" cy="682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9" name="Oval 259"/>
            <p:cNvSpPr>
              <a:spLocks noChangeArrowheads="1"/>
            </p:cNvSpPr>
            <p:nvPr/>
          </p:nvSpPr>
          <p:spPr bwMode="auto">
            <a:xfrm>
              <a:off x="4524375" y="5045075"/>
              <a:ext cx="68263" cy="68263"/>
            </a:xfrm>
            <a:prstGeom prst="ellipse">
              <a:avLst/>
            </a:prstGeom>
            <a:solidFill>
              <a:srgbClr val="F18B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0" name="Oval 260"/>
            <p:cNvSpPr>
              <a:spLocks noChangeArrowheads="1"/>
            </p:cNvSpPr>
            <p:nvPr/>
          </p:nvSpPr>
          <p:spPr bwMode="auto">
            <a:xfrm>
              <a:off x="4068763" y="2714625"/>
              <a:ext cx="68263"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1" name="Oval 261"/>
            <p:cNvSpPr>
              <a:spLocks noChangeArrowheads="1"/>
            </p:cNvSpPr>
            <p:nvPr/>
          </p:nvSpPr>
          <p:spPr bwMode="auto">
            <a:xfrm>
              <a:off x="4035425" y="2714625"/>
              <a:ext cx="68263" cy="666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2" name="Oval 262"/>
            <p:cNvSpPr>
              <a:spLocks noChangeArrowheads="1"/>
            </p:cNvSpPr>
            <p:nvPr/>
          </p:nvSpPr>
          <p:spPr bwMode="auto">
            <a:xfrm>
              <a:off x="4029075" y="2771775"/>
              <a:ext cx="68263" cy="682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3" name="Oval 263"/>
            <p:cNvSpPr>
              <a:spLocks noChangeArrowheads="1"/>
            </p:cNvSpPr>
            <p:nvPr/>
          </p:nvSpPr>
          <p:spPr bwMode="auto">
            <a:xfrm>
              <a:off x="3443288" y="3076575"/>
              <a:ext cx="68263" cy="682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04" name="TextBox 703"/>
          <p:cNvSpPr txBox="1"/>
          <p:nvPr/>
        </p:nvSpPr>
        <p:spPr>
          <a:xfrm>
            <a:off x="4126972" y="2814637"/>
            <a:ext cx="605294" cy="190821"/>
          </a:xfrm>
          <a:prstGeom prst="rect">
            <a:avLst/>
          </a:prstGeom>
          <a:noFill/>
        </p:spPr>
        <p:txBody>
          <a:bodyPr wrap="none" lIns="45720" tIns="18288" rIns="45720" bIns="18288" rtlCol="0">
            <a:spAutoFit/>
          </a:bodyPr>
          <a:lstStyle/>
          <a:p>
            <a:pPr algn="r"/>
            <a:r>
              <a:rPr lang="en-US" sz="1000" dirty="0" smtClean="0">
                <a:latin typeface="AmplitudeTF" pitchFamily="50" charset="0"/>
              </a:rPr>
              <a:t>Columbus</a:t>
            </a:r>
            <a:endParaRPr lang="en-US" sz="1000" dirty="0">
              <a:latin typeface="AmplitudeTF" pitchFamily="50" charset="0"/>
            </a:endParaRPr>
          </a:p>
        </p:txBody>
      </p:sp>
      <p:sp>
        <p:nvSpPr>
          <p:cNvPr id="705" name="TextBox 704"/>
          <p:cNvSpPr txBox="1"/>
          <p:nvPr/>
        </p:nvSpPr>
        <p:spPr>
          <a:xfrm>
            <a:off x="4001067" y="2657474"/>
            <a:ext cx="499496" cy="190821"/>
          </a:xfrm>
          <a:prstGeom prst="rect">
            <a:avLst/>
          </a:prstGeom>
          <a:noFill/>
        </p:spPr>
        <p:txBody>
          <a:bodyPr wrap="none" lIns="45720" tIns="18288" rIns="45720" bIns="18288" rtlCol="0">
            <a:spAutoFit/>
          </a:bodyPr>
          <a:lstStyle/>
          <a:p>
            <a:pPr algn="r"/>
            <a:r>
              <a:rPr lang="en-US" sz="1000" dirty="0" smtClean="0">
                <a:latin typeface="AmplitudeTF" pitchFamily="50" charset="0"/>
              </a:rPr>
              <a:t>Chicago</a:t>
            </a:r>
            <a:endParaRPr lang="en-US" sz="1000" dirty="0">
              <a:latin typeface="AmplitudeTF" pitchFamily="50" charset="0"/>
            </a:endParaRPr>
          </a:p>
        </p:txBody>
      </p:sp>
      <p:sp>
        <p:nvSpPr>
          <p:cNvPr id="706" name="TextBox 705"/>
          <p:cNvSpPr txBox="1"/>
          <p:nvPr/>
        </p:nvSpPr>
        <p:spPr>
          <a:xfrm>
            <a:off x="4805363" y="2595562"/>
            <a:ext cx="650178" cy="190821"/>
          </a:xfrm>
          <a:prstGeom prst="rect">
            <a:avLst/>
          </a:prstGeom>
          <a:noFill/>
        </p:spPr>
        <p:txBody>
          <a:bodyPr wrap="none" lIns="45720" tIns="18288" rIns="45720" bIns="18288" rtlCol="0">
            <a:spAutoFit/>
          </a:bodyPr>
          <a:lstStyle/>
          <a:p>
            <a:r>
              <a:rPr lang="en-US" sz="1000" dirty="0" smtClean="0">
                <a:latin typeface="AmplitudeTF" pitchFamily="50" charset="0"/>
              </a:rPr>
              <a:t>Jersey City</a:t>
            </a:r>
            <a:endParaRPr lang="en-US" sz="1000" dirty="0">
              <a:latin typeface="AmplitudeTF" pitchFamily="50" charset="0"/>
            </a:endParaRPr>
          </a:p>
        </p:txBody>
      </p:sp>
      <p:sp>
        <p:nvSpPr>
          <p:cNvPr id="707" name="TextBox 706"/>
          <p:cNvSpPr txBox="1"/>
          <p:nvPr/>
        </p:nvSpPr>
        <p:spPr>
          <a:xfrm>
            <a:off x="4929186" y="2724150"/>
            <a:ext cx="589264" cy="190821"/>
          </a:xfrm>
          <a:prstGeom prst="rect">
            <a:avLst/>
          </a:prstGeom>
          <a:noFill/>
        </p:spPr>
        <p:txBody>
          <a:bodyPr wrap="none" lIns="45720" tIns="18288" rIns="45720" bIns="18288" rtlCol="0">
            <a:spAutoFit/>
          </a:bodyPr>
          <a:lstStyle/>
          <a:p>
            <a:r>
              <a:rPr lang="en-US" sz="1000" dirty="0" smtClean="0">
                <a:latin typeface="AmplitudeTF" pitchFamily="50" charset="0"/>
              </a:rPr>
              <a:t>New York</a:t>
            </a:r>
            <a:endParaRPr lang="en-US" sz="1000" dirty="0">
              <a:latin typeface="AmplitudeTF" pitchFamily="50" charset="0"/>
            </a:endParaRPr>
          </a:p>
        </p:txBody>
      </p:sp>
      <p:sp>
        <p:nvSpPr>
          <p:cNvPr id="708" name="TextBox 707"/>
          <p:cNvSpPr txBox="1"/>
          <p:nvPr/>
        </p:nvSpPr>
        <p:spPr>
          <a:xfrm>
            <a:off x="4857748" y="2852737"/>
            <a:ext cx="560410" cy="190821"/>
          </a:xfrm>
          <a:prstGeom prst="rect">
            <a:avLst/>
          </a:prstGeom>
          <a:noFill/>
        </p:spPr>
        <p:txBody>
          <a:bodyPr wrap="none" lIns="45720" tIns="18288" rIns="45720" bIns="18288" rtlCol="0">
            <a:spAutoFit/>
          </a:bodyPr>
          <a:lstStyle/>
          <a:p>
            <a:r>
              <a:rPr lang="en-US" sz="1000" dirty="0" smtClean="0">
                <a:latin typeface="AmplitudeTF" pitchFamily="50" charset="0"/>
              </a:rPr>
              <a:t>Brooklyn</a:t>
            </a:r>
            <a:endParaRPr lang="en-US" sz="1000" dirty="0">
              <a:latin typeface="AmplitudeTF" pitchFamily="50" charset="0"/>
            </a:endParaRPr>
          </a:p>
        </p:txBody>
      </p:sp>
      <p:sp>
        <p:nvSpPr>
          <p:cNvPr id="709" name="TextBox 708"/>
          <p:cNvSpPr txBox="1"/>
          <p:nvPr/>
        </p:nvSpPr>
        <p:spPr>
          <a:xfrm>
            <a:off x="4738689" y="3000376"/>
            <a:ext cx="586058" cy="190821"/>
          </a:xfrm>
          <a:prstGeom prst="rect">
            <a:avLst/>
          </a:prstGeom>
          <a:noFill/>
        </p:spPr>
        <p:txBody>
          <a:bodyPr wrap="none" lIns="45720" tIns="18288" rIns="45720" bIns="18288" rtlCol="0">
            <a:spAutoFit/>
          </a:bodyPr>
          <a:lstStyle/>
          <a:p>
            <a:r>
              <a:rPr lang="en-US" sz="1000" dirty="0" smtClean="0">
                <a:latin typeface="AmplitudeTF" pitchFamily="50" charset="0"/>
              </a:rPr>
              <a:t>Delaware</a:t>
            </a:r>
            <a:endParaRPr lang="en-US" sz="1000" dirty="0">
              <a:latin typeface="AmplitudeTF" pitchFamily="50" charset="0"/>
            </a:endParaRPr>
          </a:p>
        </p:txBody>
      </p:sp>
      <p:sp>
        <p:nvSpPr>
          <p:cNvPr id="710" name="TextBox 709"/>
          <p:cNvSpPr txBox="1"/>
          <p:nvPr/>
        </p:nvSpPr>
        <p:spPr>
          <a:xfrm>
            <a:off x="3751091" y="2947035"/>
            <a:ext cx="411331" cy="190821"/>
          </a:xfrm>
          <a:prstGeom prst="rect">
            <a:avLst/>
          </a:prstGeom>
          <a:noFill/>
        </p:spPr>
        <p:txBody>
          <a:bodyPr wrap="none" lIns="45720" tIns="18288" rIns="45720" bIns="18288" rtlCol="0">
            <a:spAutoFit/>
          </a:bodyPr>
          <a:lstStyle/>
          <a:p>
            <a:pPr algn="r"/>
            <a:r>
              <a:rPr lang="en-US" sz="1000" dirty="0" smtClean="0">
                <a:latin typeface="AmplitudeTF" pitchFamily="50" charset="0"/>
              </a:rPr>
              <a:t>Dallas</a:t>
            </a:r>
            <a:endParaRPr lang="en-US" sz="1000" dirty="0">
              <a:latin typeface="AmplitudeTF" pitchFamily="50" charset="0"/>
            </a:endParaRPr>
          </a:p>
        </p:txBody>
      </p:sp>
      <p:sp>
        <p:nvSpPr>
          <p:cNvPr id="711" name="TextBox 710"/>
          <p:cNvSpPr txBox="1"/>
          <p:nvPr/>
        </p:nvSpPr>
        <p:spPr>
          <a:xfrm>
            <a:off x="3703205" y="3116407"/>
            <a:ext cx="526747" cy="190821"/>
          </a:xfrm>
          <a:prstGeom prst="rect">
            <a:avLst/>
          </a:prstGeom>
          <a:noFill/>
        </p:spPr>
        <p:txBody>
          <a:bodyPr wrap="none" lIns="45720" tIns="18288" rIns="45720" bIns="18288" rtlCol="0">
            <a:spAutoFit/>
          </a:bodyPr>
          <a:lstStyle/>
          <a:p>
            <a:pPr algn="r"/>
            <a:r>
              <a:rPr lang="en-US" sz="1000" dirty="0" smtClean="0">
                <a:latin typeface="AmplitudeTF" pitchFamily="50" charset="0"/>
              </a:rPr>
              <a:t>Houston</a:t>
            </a:r>
            <a:endParaRPr lang="en-US" sz="1000" dirty="0">
              <a:latin typeface="AmplitudeTF" pitchFamily="50" charset="0"/>
            </a:endParaRPr>
          </a:p>
        </p:txBody>
      </p:sp>
      <p:sp>
        <p:nvSpPr>
          <p:cNvPr id="712" name="TextBox 711"/>
          <p:cNvSpPr txBox="1"/>
          <p:nvPr/>
        </p:nvSpPr>
        <p:spPr>
          <a:xfrm>
            <a:off x="4667251" y="3203573"/>
            <a:ext cx="446597" cy="190821"/>
          </a:xfrm>
          <a:prstGeom prst="rect">
            <a:avLst/>
          </a:prstGeom>
          <a:noFill/>
        </p:spPr>
        <p:txBody>
          <a:bodyPr wrap="none" lIns="45720" tIns="18288" rIns="45720" bIns="18288" rtlCol="0">
            <a:spAutoFit/>
          </a:bodyPr>
          <a:lstStyle/>
          <a:p>
            <a:r>
              <a:rPr lang="en-US" sz="1000" dirty="0" smtClean="0">
                <a:latin typeface="AmplitudeTF" pitchFamily="50" charset="0"/>
              </a:rPr>
              <a:t>Tampa</a:t>
            </a:r>
            <a:endParaRPr lang="en-US" sz="1000" dirty="0">
              <a:latin typeface="AmplitudeTF" pitchFamily="50" charset="0"/>
            </a:endParaRPr>
          </a:p>
        </p:txBody>
      </p:sp>
      <p:sp>
        <p:nvSpPr>
          <p:cNvPr id="713" name="TextBox 712"/>
          <p:cNvSpPr txBox="1"/>
          <p:nvPr/>
        </p:nvSpPr>
        <p:spPr>
          <a:xfrm>
            <a:off x="5424488" y="5122862"/>
            <a:ext cx="775212" cy="190821"/>
          </a:xfrm>
          <a:prstGeom prst="rect">
            <a:avLst/>
          </a:prstGeom>
          <a:noFill/>
        </p:spPr>
        <p:txBody>
          <a:bodyPr wrap="none" lIns="45720" tIns="18288" rIns="45720" bIns="18288" rtlCol="0">
            <a:spAutoFit/>
          </a:bodyPr>
          <a:lstStyle/>
          <a:p>
            <a:r>
              <a:rPr lang="en-US" sz="1000" dirty="0" smtClean="0">
                <a:latin typeface="AmplitudeTF" pitchFamily="50" charset="0"/>
              </a:rPr>
              <a:t>Buenos Aires</a:t>
            </a:r>
            <a:endParaRPr lang="en-US" sz="1000" dirty="0">
              <a:latin typeface="AmplitudeTF" pitchFamily="50" charset="0"/>
            </a:endParaRPr>
          </a:p>
        </p:txBody>
      </p:sp>
      <p:sp>
        <p:nvSpPr>
          <p:cNvPr id="714" name="TextBox 713"/>
          <p:cNvSpPr txBox="1"/>
          <p:nvPr/>
        </p:nvSpPr>
        <p:spPr>
          <a:xfrm>
            <a:off x="9007311" y="3871911"/>
            <a:ext cx="630942" cy="190821"/>
          </a:xfrm>
          <a:prstGeom prst="rect">
            <a:avLst/>
          </a:prstGeom>
          <a:noFill/>
        </p:spPr>
        <p:txBody>
          <a:bodyPr wrap="none" lIns="45720" tIns="18288" rIns="45720" bIns="18288" rtlCol="0">
            <a:spAutoFit/>
          </a:bodyPr>
          <a:lstStyle/>
          <a:p>
            <a:r>
              <a:rPr lang="en-US" sz="1000" dirty="0" smtClean="0">
                <a:latin typeface="AmplitudeTF" pitchFamily="50" charset="0"/>
              </a:rPr>
              <a:t>Bengaluru</a:t>
            </a:r>
            <a:endParaRPr lang="en-US" sz="1000" dirty="0">
              <a:latin typeface="AmplitudeTF" pitchFamily="50" charset="0"/>
            </a:endParaRPr>
          </a:p>
        </p:txBody>
      </p:sp>
      <p:sp>
        <p:nvSpPr>
          <p:cNvPr id="715" name="TextBox 714"/>
          <p:cNvSpPr txBox="1"/>
          <p:nvPr/>
        </p:nvSpPr>
        <p:spPr>
          <a:xfrm>
            <a:off x="8638000" y="3514724"/>
            <a:ext cx="515526" cy="190821"/>
          </a:xfrm>
          <a:prstGeom prst="rect">
            <a:avLst/>
          </a:prstGeom>
          <a:noFill/>
        </p:spPr>
        <p:txBody>
          <a:bodyPr wrap="none" lIns="45720" tIns="18288" rIns="45720" bIns="18288" rtlCol="0">
            <a:spAutoFit/>
          </a:bodyPr>
          <a:lstStyle/>
          <a:p>
            <a:pPr algn="r"/>
            <a:r>
              <a:rPr lang="en-US" sz="1000" dirty="0" smtClean="0">
                <a:latin typeface="AmplitudeTF" pitchFamily="50" charset="0"/>
              </a:rPr>
              <a:t>Mumbai</a:t>
            </a:r>
            <a:endParaRPr lang="en-US" sz="1000" dirty="0">
              <a:latin typeface="AmplitudeTF" pitchFamily="50" charset="0"/>
            </a:endParaRPr>
          </a:p>
        </p:txBody>
      </p:sp>
      <p:sp>
        <p:nvSpPr>
          <p:cNvPr id="716" name="TextBox 715"/>
          <p:cNvSpPr txBox="1"/>
          <p:nvPr/>
        </p:nvSpPr>
        <p:spPr>
          <a:xfrm>
            <a:off x="9405935" y="3539315"/>
            <a:ext cx="664606" cy="190821"/>
          </a:xfrm>
          <a:prstGeom prst="rect">
            <a:avLst/>
          </a:prstGeom>
          <a:noFill/>
        </p:spPr>
        <p:txBody>
          <a:bodyPr wrap="none" lIns="45720" tIns="18288" rIns="45720" bIns="18288" rtlCol="0">
            <a:spAutoFit/>
          </a:bodyPr>
          <a:lstStyle/>
          <a:p>
            <a:r>
              <a:rPr lang="en-US" sz="1000" dirty="0" smtClean="0">
                <a:latin typeface="AmplitudeTF" pitchFamily="50" charset="0"/>
              </a:rPr>
              <a:t>Hyderabad</a:t>
            </a:r>
            <a:endParaRPr lang="en-US" sz="1000" dirty="0">
              <a:latin typeface="AmplitudeTF" pitchFamily="50" charset="0"/>
            </a:endParaRPr>
          </a:p>
        </p:txBody>
      </p:sp>
      <p:sp>
        <p:nvSpPr>
          <p:cNvPr id="717" name="TextBox 716"/>
          <p:cNvSpPr txBox="1"/>
          <p:nvPr/>
        </p:nvSpPr>
        <p:spPr>
          <a:xfrm>
            <a:off x="8034335" y="3060701"/>
            <a:ext cx="521938" cy="190821"/>
          </a:xfrm>
          <a:prstGeom prst="rect">
            <a:avLst/>
          </a:prstGeom>
          <a:noFill/>
        </p:spPr>
        <p:txBody>
          <a:bodyPr wrap="none" lIns="45720" tIns="18288" rIns="45720" bIns="18288" rtlCol="0">
            <a:spAutoFit/>
          </a:bodyPr>
          <a:lstStyle/>
          <a:p>
            <a:r>
              <a:rPr lang="en-US" sz="1000" dirty="0" err="1" smtClean="0">
                <a:latin typeface="AmplitudeTF" pitchFamily="50" charset="0"/>
              </a:rPr>
              <a:t>Herzliya</a:t>
            </a:r>
            <a:endParaRPr lang="en-US" sz="1000" dirty="0">
              <a:latin typeface="AmplitudeTF" pitchFamily="50" charset="0"/>
            </a:endParaRPr>
          </a:p>
        </p:txBody>
      </p:sp>
      <p:sp>
        <p:nvSpPr>
          <p:cNvPr id="718" name="TextBox 717"/>
          <p:cNvSpPr txBox="1"/>
          <p:nvPr/>
        </p:nvSpPr>
        <p:spPr>
          <a:xfrm>
            <a:off x="6365445" y="2233614"/>
            <a:ext cx="525144" cy="190821"/>
          </a:xfrm>
          <a:prstGeom prst="rect">
            <a:avLst/>
          </a:prstGeom>
          <a:noFill/>
        </p:spPr>
        <p:txBody>
          <a:bodyPr wrap="none" lIns="45720" tIns="18288" rIns="45720" bIns="18288" rtlCol="0">
            <a:spAutoFit/>
          </a:bodyPr>
          <a:lstStyle/>
          <a:p>
            <a:pPr algn="r"/>
            <a:r>
              <a:rPr lang="en-US" sz="1000" dirty="0" smtClean="0">
                <a:latin typeface="AmplitudeTF" pitchFamily="50" charset="0"/>
              </a:rPr>
              <a:t>Glasgow</a:t>
            </a:r>
            <a:endParaRPr lang="en-US" sz="1000" dirty="0">
              <a:latin typeface="AmplitudeTF" pitchFamily="50" charset="0"/>
            </a:endParaRPr>
          </a:p>
        </p:txBody>
      </p:sp>
      <p:sp>
        <p:nvSpPr>
          <p:cNvPr id="719" name="TextBox 718"/>
          <p:cNvSpPr txBox="1"/>
          <p:nvPr/>
        </p:nvSpPr>
        <p:spPr>
          <a:xfrm>
            <a:off x="6107657" y="2466976"/>
            <a:ext cx="812082" cy="190821"/>
          </a:xfrm>
          <a:prstGeom prst="rect">
            <a:avLst/>
          </a:prstGeom>
          <a:noFill/>
        </p:spPr>
        <p:txBody>
          <a:bodyPr wrap="none" lIns="45720" tIns="18288" rIns="45720" bIns="18288" rtlCol="0">
            <a:spAutoFit/>
          </a:bodyPr>
          <a:lstStyle/>
          <a:p>
            <a:pPr algn="r"/>
            <a:r>
              <a:rPr lang="en-US" sz="1000" dirty="0" smtClean="0">
                <a:latin typeface="AmplitudeTF" pitchFamily="50" charset="0"/>
              </a:rPr>
              <a:t>Bournemouth</a:t>
            </a:r>
            <a:endParaRPr lang="en-US" sz="1000" dirty="0">
              <a:latin typeface="AmplitudeTF" pitchFamily="50" charset="0"/>
            </a:endParaRPr>
          </a:p>
        </p:txBody>
      </p:sp>
      <p:sp>
        <p:nvSpPr>
          <p:cNvPr id="720" name="TextBox 719"/>
          <p:cNvSpPr txBox="1"/>
          <p:nvPr/>
        </p:nvSpPr>
        <p:spPr>
          <a:xfrm>
            <a:off x="7037072" y="2370138"/>
            <a:ext cx="481863" cy="190821"/>
          </a:xfrm>
          <a:prstGeom prst="rect">
            <a:avLst/>
          </a:prstGeom>
          <a:noFill/>
        </p:spPr>
        <p:txBody>
          <a:bodyPr wrap="none" lIns="45720" tIns="18288" rIns="45720" bIns="18288" rtlCol="0">
            <a:spAutoFit/>
          </a:bodyPr>
          <a:lstStyle/>
          <a:p>
            <a:r>
              <a:rPr lang="en-US" sz="1000" dirty="0" smtClean="0">
                <a:latin typeface="AmplitudeTF" pitchFamily="50" charset="0"/>
              </a:rPr>
              <a:t>London</a:t>
            </a:r>
            <a:endParaRPr lang="en-US" sz="1000" dirty="0">
              <a:latin typeface="AmplitudeTF" pitchFamily="50" charset="0"/>
            </a:endParaRPr>
          </a:p>
        </p:txBody>
      </p:sp>
      <p:sp>
        <p:nvSpPr>
          <p:cNvPr id="721" name="TextBox 720"/>
          <p:cNvSpPr txBox="1"/>
          <p:nvPr/>
        </p:nvSpPr>
        <p:spPr>
          <a:xfrm>
            <a:off x="10153652" y="4003677"/>
            <a:ext cx="621324" cy="190821"/>
          </a:xfrm>
          <a:prstGeom prst="rect">
            <a:avLst/>
          </a:prstGeom>
          <a:noFill/>
        </p:spPr>
        <p:txBody>
          <a:bodyPr wrap="none" lIns="45720" tIns="18288" rIns="45720" bIns="18288" rtlCol="0">
            <a:spAutoFit/>
          </a:bodyPr>
          <a:lstStyle/>
          <a:p>
            <a:r>
              <a:rPr lang="en-US" sz="1000" dirty="0" smtClean="0">
                <a:latin typeface="AmplitudeTF" pitchFamily="50" charset="0"/>
              </a:rPr>
              <a:t>Singapore</a:t>
            </a:r>
            <a:endParaRPr lang="en-US" sz="1000" dirty="0">
              <a:latin typeface="AmplitudeTF" pitchFamily="50" charset="0"/>
            </a:endParaRPr>
          </a:p>
        </p:txBody>
      </p:sp>
      <p:sp>
        <p:nvSpPr>
          <p:cNvPr id="722" name="Oval 256"/>
          <p:cNvSpPr>
            <a:spLocks noChangeArrowheads="1"/>
          </p:cNvSpPr>
          <p:nvPr/>
        </p:nvSpPr>
        <p:spPr bwMode="auto">
          <a:xfrm>
            <a:off x="10287000" y="3358690"/>
            <a:ext cx="68674" cy="70310"/>
          </a:xfrm>
          <a:prstGeom prst="ellipse">
            <a:avLst/>
          </a:prstGeom>
          <a:solidFill>
            <a:srgbClr val="F18B2D"/>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23" name="TextBox 722"/>
          <p:cNvSpPr txBox="1"/>
          <p:nvPr/>
        </p:nvSpPr>
        <p:spPr>
          <a:xfrm>
            <a:off x="10427721" y="3306652"/>
            <a:ext cx="654988" cy="190821"/>
          </a:xfrm>
          <a:prstGeom prst="rect">
            <a:avLst/>
          </a:prstGeom>
          <a:noFill/>
        </p:spPr>
        <p:txBody>
          <a:bodyPr wrap="none" lIns="45720" tIns="18288" rIns="45720" bIns="18288" rtlCol="0">
            <a:spAutoFit/>
          </a:bodyPr>
          <a:lstStyle/>
          <a:p>
            <a:r>
              <a:rPr lang="en-US" sz="1000" dirty="0" smtClean="0">
                <a:latin typeface="AmplitudeTF" pitchFamily="50" charset="0"/>
              </a:rPr>
              <a:t>Hong Kong</a:t>
            </a:r>
            <a:endParaRPr lang="en-US" sz="1000" dirty="0">
              <a:latin typeface="AmplitudeTF" pitchFamily="50" charset="0"/>
            </a:endParaRPr>
          </a:p>
        </p:txBody>
      </p:sp>
    </p:spTree>
    <p:extLst>
      <p:ext uri="{BB962C8B-B14F-4D97-AF65-F5344CB8AC3E}">
        <p14:creationId xmlns:p14="http://schemas.microsoft.com/office/powerpoint/2010/main" val="1476162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itle 1"/>
          <p:cNvSpPr>
            <a:spLocks noGrp="1"/>
          </p:cNvSpPr>
          <p:nvPr>
            <p:ph type="title"/>
          </p:nvPr>
        </p:nvSpPr>
        <p:spPr>
          <a:xfrm>
            <a:off x="704850" y="490611"/>
            <a:ext cx="10515600" cy="1119703"/>
          </a:xfrm>
        </p:spPr>
        <p:txBody>
          <a:bodyPr>
            <a:normAutofit/>
          </a:bodyPr>
          <a:lstStyle/>
          <a:p>
            <a:pPr eaLnBrk="1" hangingPunct="1">
              <a:defRPr/>
            </a:pPr>
            <a:r>
              <a:rPr lang="en-US" altLang="en-US" sz="3350" dirty="0" smtClean="0">
                <a:solidFill>
                  <a:srgbClr val="00477B"/>
                </a:solidFill>
                <a:latin typeface="AmplitudeTF" panose="02000506050000020004" pitchFamily="50" charset="0"/>
                <a:cs typeface="Arial" panose="020B0604020202020204" pitchFamily="34" charset="0"/>
              </a:rPr>
              <a:t>Our technologists help make banking </a:t>
            </a:r>
            <a:br>
              <a:rPr lang="en-US" altLang="en-US" sz="3350" dirty="0" smtClean="0">
                <a:solidFill>
                  <a:srgbClr val="00477B"/>
                </a:solidFill>
                <a:latin typeface="AmplitudeTF" panose="02000506050000020004" pitchFamily="50" charset="0"/>
                <a:cs typeface="Arial" panose="020B0604020202020204" pitchFamily="34" charset="0"/>
              </a:rPr>
            </a:br>
            <a:r>
              <a:rPr lang="en-US" altLang="en-US" sz="3350" dirty="0" smtClean="0">
                <a:solidFill>
                  <a:srgbClr val="00477B"/>
                </a:solidFill>
                <a:latin typeface="AmplitudeTF" panose="02000506050000020004" pitchFamily="50" charset="0"/>
                <a:cs typeface="Arial" panose="020B0604020202020204" pitchFamily="34" charset="0"/>
              </a:rPr>
              <a:t>experiences for customers and institutional clients….</a:t>
            </a:r>
          </a:p>
        </p:txBody>
      </p:sp>
      <p:grpSp>
        <p:nvGrpSpPr>
          <p:cNvPr id="271" name="Group 270"/>
          <p:cNvGrpSpPr/>
          <p:nvPr/>
        </p:nvGrpSpPr>
        <p:grpSpPr>
          <a:xfrm>
            <a:off x="1846069" y="2270265"/>
            <a:ext cx="8536012" cy="3425279"/>
            <a:chOff x="1692321" y="2276717"/>
            <a:chExt cx="5636228" cy="2261671"/>
          </a:xfrm>
        </p:grpSpPr>
        <p:pic>
          <p:nvPicPr>
            <p:cNvPr id="272" name="Picture 271"/>
            <p:cNvPicPr>
              <a:picLocks noChangeAspect="1"/>
            </p:cNvPicPr>
            <p:nvPr/>
          </p:nvPicPr>
          <p:blipFill>
            <a:blip r:embed="rId3"/>
            <a:stretch>
              <a:fillRect/>
            </a:stretch>
          </p:blipFill>
          <p:spPr>
            <a:xfrm>
              <a:off x="1692321" y="2276717"/>
              <a:ext cx="5636228" cy="2261671"/>
            </a:xfrm>
            <a:prstGeom prst="rect">
              <a:avLst/>
            </a:prstGeom>
          </p:spPr>
        </p:pic>
        <p:sp>
          <p:nvSpPr>
            <p:cNvPr id="273" name="TextBox 272"/>
            <p:cNvSpPr txBox="1"/>
            <p:nvPr/>
          </p:nvSpPr>
          <p:spPr>
            <a:xfrm>
              <a:off x="4982269" y="2451758"/>
              <a:ext cx="1670050" cy="288574"/>
            </a:xfrm>
            <a:prstGeom prst="rect">
              <a:avLst/>
            </a:prstGeom>
            <a:solidFill>
              <a:schemeClr val="bg1"/>
            </a:solidFill>
          </p:spPr>
          <p:txBody>
            <a:bodyPr wrap="square" lIns="45720" tIns="18288" rIns="45720" bIns="18288" rtlCol="0">
              <a:spAutoFit/>
            </a:bodyPr>
            <a:lstStyle/>
            <a:p>
              <a:pPr marL="171450" indent="-171450">
                <a:buFont typeface="Arial" panose="020B0604020202020204" pitchFamily="34" charset="0"/>
                <a:buChar char="•"/>
              </a:pPr>
              <a:r>
                <a:rPr lang="en-US" sz="2600" dirty="0" smtClean="0">
                  <a:solidFill>
                    <a:srgbClr val="EA761F"/>
                  </a:solidFill>
                  <a:latin typeface="AmplitudeTF" pitchFamily="50" charset="0"/>
                </a:rPr>
                <a:t>BETTER</a:t>
              </a:r>
              <a:endParaRPr lang="en-US" sz="2600" dirty="0">
                <a:solidFill>
                  <a:srgbClr val="EA761F"/>
                </a:solidFill>
                <a:latin typeface="AmplitudeTF" pitchFamily="50" charset="0"/>
              </a:endParaRPr>
            </a:p>
          </p:txBody>
        </p:sp>
        <p:sp>
          <p:nvSpPr>
            <p:cNvPr id="274" name="TextBox 273"/>
            <p:cNvSpPr txBox="1"/>
            <p:nvPr/>
          </p:nvSpPr>
          <p:spPr>
            <a:xfrm>
              <a:off x="5314252" y="3118978"/>
              <a:ext cx="1670050" cy="288574"/>
            </a:xfrm>
            <a:prstGeom prst="rect">
              <a:avLst/>
            </a:prstGeom>
            <a:solidFill>
              <a:schemeClr val="bg1"/>
            </a:solidFill>
          </p:spPr>
          <p:txBody>
            <a:bodyPr wrap="square" lIns="45720" tIns="18288" rIns="45720" bIns="18288" rtlCol="0">
              <a:spAutoFit/>
            </a:bodyPr>
            <a:lstStyle/>
            <a:p>
              <a:pPr marL="171450" indent="-171450">
                <a:buFont typeface="Arial" panose="020B0604020202020204" pitchFamily="34" charset="0"/>
                <a:buChar char="•"/>
              </a:pPr>
              <a:r>
                <a:rPr lang="en-US" sz="2600" dirty="0" smtClean="0">
                  <a:solidFill>
                    <a:srgbClr val="EA761F"/>
                  </a:solidFill>
                  <a:latin typeface="AmplitudeTF" pitchFamily="50" charset="0"/>
                </a:rPr>
                <a:t>FASTER</a:t>
              </a:r>
              <a:endParaRPr lang="en-US" sz="2600" dirty="0">
                <a:solidFill>
                  <a:srgbClr val="EA761F"/>
                </a:solidFill>
                <a:latin typeface="AmplitudeTF" pitchFamily="50" charset="0"/>
              </a:endParaRPr>
            </a:p>
          </p:txBody>
        </p:sp>
        <p:sp>
          <p:nvSpPr>
            <p:cNvPr id="275" name="TextBox 274"/>
            <p:cNvSpPr txBox="1"/>
            <p:nvPr/>
          </p:nvSpPr>
          <p:spPr>
            <a:xfrm>
              <a:off x="5543550" y="3761389"/>
              <a:ext cx="1670050" cy="288574"/>
            </a:xfrm>
            <a:prstGeom prst="rect">
              <a:avLst/>
            </a:prstGeom>
            <a:solidFill>
              <a:schemeClr val="bg1"/>
            </a:solidFill>
          </p:spPr>
          <p:txBody>
            <a:bodyPr wrap="square" lIns="45720" tIns="18288" rIns="45720" bIns="18288" rtlCol="0">
              <a:spAutoFit/>
            </a:bodyPr>
            <a:lstStyle/>
            <a:p>
              <a:pPr marL="171450" indent="-171450">
                <a:buFont typeface="Arial" panose="020B0604020202020204" pitchFamily="34" charset="0"/>
                <a:buChar char="•"/>
              </a:pPr>
              <a:r>
                <a:rPr lang="en-US" sz="2600" dirty="0" smtClean="0">
                  <a:solidFill>
                    <a:srgbClr val="EA761F"/>
                  </a:solidFill>
                  <a:latin typeface="AmplitudeTF" pitchFamily="50" charset="0"/>
                </a:rPr>
                <a:t>SIMPLER</a:t>
              </a:r>
              <a:endParaRPr lang="en-US" sz="2600" dirty="0">
                <a:solidFill>
                  <a:srgbClr val="EA761F"/>
                </a:solidFill>
                <a:latin typeface="AmplitudeTF" pitchFamily="50" charset="0"/>
              </a:endParaRPr>
            </a:p>
          </p:txBody>
        </p:sp>
      </p:grpSp>
    </p:spTree>
    <p:extLst>
      <p:ext uri="{BB962C8B-B14F-4D97-AF65-F5344CB8AC3E}">
        <p14:creationId xmlns:p14="http://schemas.microsoft.com/office/powerpoint/2010/main" val="329326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1"/>
                                        </p:tgtEl>
                                        <p:attrNameLst>
                                          <p:attrName>style.visibility</p:attrName>
                                        </p:attrNameLst>
                                      </p:cBhvr>
                                      <p:to>
                                        <p:strVal val="visible"/>
                                      </p:to>
                                    </p:set>
                                    <p:animEffect transition="in" filter="fade">
                                      <p:cBhvr>
                                        <p:cTn id="7" dur="10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115880"/>
                </a:solidFill>
                <a:latin typeface="Amplitude Light" panose="02000606040000020004" pitchFamily="50" charset="0"/>
              </a:rPr>
              <a:t>Collaborative environments</a:t>
            </a:r>
            <a:endParaRPr lang="en-US" sz="2800" dirty="0">
              <a:solidFill>
                <a:srgbClr val="115880"/>
              </a:solidFill>
              <a:latin typeface="Amplitude Light" panose="02000606040000020004" pitchFamily="50" charset="0"/>
            </a:endParaRPr>
          </a:p>
        </p:txBody>
      </p:sp>
      <p:sp>
        <p:nvSpPr>
          <p:cNvPr id="4" name="Subtitle 3"/>
          <p:cNvSpPr>
            <a:spLocks noGrp="1"/>
          </p:cNvSpPr>
          <p:nvPr>
            <p:ph type="subTitle" idx="1"/>
          </p:nvPr>
        </p:nvSpPr>
        <p:spPr/>
        <p:txBody>
          <a:bodyPr>
            <a:noAutofit/>
          </a:bodyPr>
          <a:lstStyle/>
          <a:p>
            <a:r>
              <a:rPr lang="en-US" sz="1800" dirty="0" smtClean="0">
                <a:solidFill>
                  <a:srgbClr val="EA761F"/>
                </a:solidFill>
                <a:latin typeface="Amplitude Light" panose="02000606040000020004" pitchFamily="50" charset="0"/>
              </a:rPr>
              <a:t>High-performance workplaces promote productivity,</a:t>
            </a:r>
          </a:p>
          <a:p>
            <a:r>
              <a:rPr lang="en-US" sz="1800" dirty="0" smtClean="0">
                <a:solidFill>
                  <a:srgbClr val="EA761F"/>
                </a:solidFill>
                <a:latin typeface="Amplitude Light" panose="02000606040000020004" pitchFamily="50" charset="0"/>
              </a:rPr>
              <a:t>Collaboration, choice and flexibility</a:t>
            </a:r>
            <a:endParaRPr lang="en-US" sz="1800" dirty="0">
              <a:solidFill>
                <a:srgbClr val="EA761F"/>
              </a:solidFill>
              <a:latin typeface="Amplitude Light" panose="02000606040000020004" pitchFamily="50" charset="0"/>
            </a:endParaRPr>
          </a:p>
        </p:txBody>
      </p:sp>
      <p:pic>
        <p:nvPicPr>
          <p:cNvPr id="5" name="Picture 4"/>
          <p:cNvPicPr>
            <a:picLocks/>
          </p:cNvPicPr>
          <p:nvPr/>
        </p:nvPicPr>
        <p:blipFill rotWithShape="1">
          <a:blip r:embed="rId3">
            <a:extLst>
              <a:ext uri="{28A0092B-C50C-407E-A947-70E740481C1C}">
                <a14:useLocalDpi xmlns:a14="http://schemas.microsoft.com/office/drawing/2010/main" val="0"/>
              </a:ext>
            </a:extLst>
          </a:blip>
          <a:srcRect t="25345"/>
          <a:stretch/>
        </p:blipFill>
        <p:spPr>
          <a:xfrm>
            <a:off x="5181600" y="2117315"/>
            <a:ext cx="5497440" cy="3152777"/>
          </a:xfrm>
          <a:prstGeom prst="rect">
            <a:avLst/>
          </a:prstGeom>
        </p:spPr>
      </p:pic>
    </p:spTree>
    <p:extLst>
      <p:ext uri="{BB962C8B-B14F-4D97-AF65-F5344CB8AC3E}">
        <p14:creationId xmlns:p14="http://schemas.microsoft.com/office/powerpoint/2010/main" val="1023019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296025"/>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1332" y="1906499"/>
            <a:ext cx="6261803" cy="139867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numCol="2" rtlCol="0" anchor="ctr"/>
          <a:lstStyle/>
          <a:p>
            <a:pPr marL="379413" indent="-150813">
              <a:buClr>
                <a:srgbClr val="EA761F"/>
              </a:buClr>
              <a:buFont typeface="Arial" panose="020B0604020202020204" pitchFamily="34" charset="0"/>
              <a:buChar char="•"/>
            </a:pPr>
            <a:r>
              <a:rPr lang="en-US" sz="1600" dirty="0">
                <a:solidFill>
                  <a:srgbClr val="0F2D51"/>
                </a:solidFill>
              </a:rPr>
              <a:t>AppDynamics</a:t>
            </a:r>
          </a:p>
          <a:p>
            <a:pPr marL="379413" indent="-150813">
              <a:buClr>
                <a:srgbClr val="EA761F"/>
              </a:buClr>
              <a:buFont typeface="Arial" panose="020B0604020202020204" pitchFamily="34" charset="0"/>
              <a:buChar char="•"/>
            </a:pPr>
            <a:r>
              <a:rPr lang="en-US" sz="1600" dirty="0">
                <a:solidFill>
                  <a:srgbClr val="0F2D51"/>
                </a:solidFill>
              </a:rPr>
              <a:t>BlackDuck</a:t>
            </a:r>
          </a:p>
          <a:p>
            <a:pPr marL="379413" indent="-150813">
              <a:buClr>
                <a:srgbClr val="EA761F"/>
              </a:buClr>
              <a:buFont typeface="Arial" panose="020B0604020202020204" pitchFamily="34" charset="0"/>
              <a:buChar char="•"/>
            </a:pPr>
            <a:r>
              <a:rPr lang="en-US" sz="1600" dirty="0">
                <a:solidFill>
                  <a:srgbClr val="0F2D51"/>
                </a:solidFill>
              </a:rPr>
              <a:t>Cloudera</a:t>
            </a:r>
          </a:p>
          <a:p>
            <a:pPr marL="379413" indent="-150813">
              <a:buClr>
                <a:srgbClr val="EA761F"/>
              </a:buClr>
              <a:buFont typeface="Arial" panose="020B0604020202020204" pitchFamily="34" charset="0"/>
              <a:buChar char="•"/>
            </a:pPr>
            <a:r>
              <a:rPr lang="en-US" sz="1600" dirty="0">
                <a:solidFill>
                  <a:srgbClr val="0F2D51"/>
                </a:solidFill>
              </a:rPr>
              <a:t>Forescout</a:t>
            </a:r>
          </a:p>
          <a:p>
            <a:pPr marL="379413" indent="-150813">
              <a:buClr>
                <a:srgbClr val="EA761F"/>
              </a:buClr>
              <a:buFont typeface="Arial" panose="020B0604020202020204" pitchFamily="34" charset="0"/>
              <a:buChar char="•"/>
            </a:pPr>
            <a:r>
              <a:rPr lang="en-US" sz="1600" dirty="0">
                <a:solidFill>
                  <a:srgbClr val="0F2D51"/>
                </a:solidFill>
              </a:rPr>
              <a:t>Ondeck</a:t>
            </a:r>
          </a:p>
          <a:p>
            <a:pPr marL="379413" indent="-150813">
              <a:buClr>
                <a:srgbClr val="EA761F"/>
              </a:buClr>
              <a:buFont typeface="Arial" panose="020B0604020202020204" pitchFamily="34" charset="0"/>
              <a:buChar char="•"/>
            </a:pPr>
            <a:r>
              <a:rPr lang="en-US" sz="1600" dirty="0">
                <a:solidFill>
                  <a:srgbClr val="0F2D51"/>
                </a:solidFill>
              </a:rPr>
              <a:t>Menlo Security</a:t>
            </a:r>
          </a:p>
          <a:p>
            <a:pPr marL="379413" indent="-150813">
              <a:buClr>
                <a:srgbClr val="EA761F"/>
              </a:buClr>
              <a:buFont typeface="Arial" panose="020B0604020202020204" pitchFamily="34" charset="0"/>
              <a:buChar char="•"/>
            </a:pPr>
            <a:r>
              <a:rPr lang="en-US" sz="1600" dirty="0">
                <a:solidFill>
                  <a:srgbClr val="0F2D51"/>
                </a:solidFill>
              </a:rPr>
              <a:t>Sprinklr</a:t>
            </a:r>
          </a:p>
          <a:p>
            <a:pPr marL="379413" indent="-150813">
              <a:buClr>
                <a:srgbClr val="EA761F"/>
              </a:buClr>
              <a:buFont typeface="Arial" panose="020B0604020202020204" pitchFamily="34" charset="0"/>
              <a:buChar char="•"/>
            </a:pPr>
            <a:r>
              <a:rPr lang="en-US" sz="1600" dirty="0">
                <a:solidFill>
                  <a:srgbClr val="0F2D51"/>
                </a:solidFill>
              </a:rPr>
              <a:t>Tanium</a:t>
            </a:r>
          </a:p>
          <a:p>
            <a:pPr marL="379413" indent="-150813">
              <a:buClr>
                <a:srgbClr val="EA761F"/>
              </a:buClr>
              <a:buFont typeface="Arial" panose="020B0604020202020204" pitchFamily="34" charset="0"/>
              <a:buChar char="•"/>
            </a:pPr>
            <a:r>
              <a:rPr lang="en-US" sz="1600" dirty="0">
                <a:solidFill>
                  <a:srgbClr val="0F2D51"/>
                </a:solidFill>
              </a:rPr>
              <a:t>Truecar</a:t>
            </a:r>
          </a:p>
          <a:p>
            <a:pPr marL="379413" indent="-150813">
              <a:buClr>
                <a:srgbClr val="EA761F"/>
              </a:buClr>
              <a:buFont typeface="Arial" panose="020B0604020202020204" pitchFamily="34" charset="0"/>
              <a:buChar char="•"/>
            </a:pPr>
            <a:r>
              <a:rPr lang="en-US" sz="1600" dirty="0">
                <a:solidFill>
                  <a:srgbClr val="0F2D51"/>
                </a:solidFill>
              </a:rPr>
              <a:t>Turbonomic </a:t>
            </a:r>
          </a:p>
        </p:txBody>
      </p:sp>
      <p:sp>
        <p:nvSpPr>
          <p:cNvPr id="8" name="TextBox 7"/>
          <p:cNvSpPr txBox="1"/>
          <p:nvPr/>
        </p:nvSpPr>
        <p:spPr>
          <a:xfrm>
            <a:off x="157898" y="545105"/>
            <a:ext cx="6976327" cy="1190582"/>
          </a:xfrm>
          <a:prstGeom prst="rect">
            <a:avLst/>
          </a:prstGeom>
          <a:noFill/>
        </p:spPr>
        <p:txBody>
          <a:bodyPr wrap="square" rtlCol="0">
            <a:spAutoFit/>
          </a:bodyPr>
          <a:lstStyle/>
          <a:p>
            <a:pPr>
              <a:lnSpc>
                <a:spcPts val="4396"/>
              </a:lnSpc>
            </a:pPr>
            <a:r>
              <a:rPr lang="en-US" sz="3600" dirty="0">
                <a:solidFill>
                  <a:srgbClr val="00477B"/>
                </a:solidFill>
                <a:latin typeface="AmplitudeTF" pitchFamily="50" charset="0"/>
              </a:rPr>
              <a:t>Collaborating with Emerging Technology &amp; FinTech…</a:t>
            </a:r>
          </a:p>
        </p:txBody>
      </p:sp>
      <p:sp>
        <p:nvSpPr>
          <p:cNvPr id="9" name="TextBox 8"/>
          <p:cNvSpPr txBox="1"/>
          <p:nvPr/>
        </p:nvSpPr>
        <p:spPr>
          <a:xfrm>
            <a:off x="157897" y="4274673"/>
            <a:ext cx="6976327" cy="1302280"/>
          </a:xfrm>
          <a:prstGeom prst="rect">
            <a:avLst/>
          </a:prstGeom>
          <a:noFill/>
        </p:spPr>
        <p:txBody>
          <a:bodyPr wrap="square" rtlCol="0">
            <a:spAutoFit/>
          </a:bodyPr>
          <a:lstStyle/>
          <a:p>
            <a:pPr>
              <a:lnSpc>
                <a:spcPts val="4396"/>
              </a:lnSpc>
            </a:pPr>
            <a:r>
              <a:rPr lang="en-US" sz="2400" dirty="0">
                <a:solidFill>
                  <a:srgbClr val="00477B"/>
                </a:solidFill>
                <a:latin typeface="AmplitudeTF" pitchFamily="50" charset="0"/>
              </a:rPr>
              <a:t>As well as investing strategically with select partners…</a:t>
            </a:r>
          </a:p>
          <a:p>
            <a:pPr>
              <a:spcAft>
                <a:spcPts val="1332"/>
              </a:spcAft>
            </a:pPr>
            <a:r>
              <a:rPr lang="en-US" sz="2131" dirty="0">
                <a:solidFill>
                  <a:srgbClr val="00477B"/>
                </a:solidFill>
                <a:latin typeface="AmplitudeTF" pitchFamily="50" charset="0"/>
              </a:rPr>
              <a:t/>
            </a:r>
            <a:br>
              <a:rPr lang="en-US" sz="2131" dirty="0">
                <a:solidFill>
                  <a:srgbClr val="00477B"/>
                </a:solidFill>
                <a:latin typeface="AmplitudeTF" pitchFamily="50" charset="0"/>
              </a:rPr>
            </a:br>
            <a:endParaRPr lang="en-US" sz="2065" dirty="0">
              <a:solidFill>
                <a:srgbClr val="00477B"/>
              </a:solidFill>
              <a:latin typeface="AmplitudeTF" pitchFamily="50" charset="0"/>
            </a:endParaRPr>
          </a:p>
        </p:txBody>
      </p:sp>
      <p:sp>
        <p:nvSpPr>
          <p:cNvPr id="10" name="Rectangle 9"/>
          <p:cNvSpPr/>
          <p:nvPr/>
        </p:nvSpPr>
        <p:spPr>
          <a:xfrm>
            <a:off x="391333" y="4925813"/>
            <a:ext cx="6261803" cy="54337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err="1" smtClean="0">
                <a:solidFill>
                  <a:srgbClr val="EA761F"/>
                </a:solidFill>
              </a:rPr>
              <a:t>Axoni</a:t>
            </a:r>
            <a:r>
              <a:rPr lang="en-US" sz="1500" dirty="0" smtClean="0">
                <a:solidFill>
                  <a:srgbClr val="EA761F"/>
                </a:solidFill>
              </a:rPr>
              <a:t> </a:t>
            </a:r>
            <a:r>
              <a:rPr lang="en-US" sz="1500" dirty="0" smtClean="0">
                <a:solidFill>
                  <a:srgbClr val="939698"/>
                </a:solidFill>
              </a:rPr>
              <a:t> </a:t>
            </a:r>
            <a:r>
              <a:rPr lang="en-US" sz="1000" dirty="0" smtClean="0">
                <a:solidFill>
                  <a:srgbClr val="939698"/>
                </a:solidFill>
                <a:sym typeface="Wingdings" panose="05000000000000000000" pitchFamily="2" charset="2"/>
              </a:rPr>
              <a:t></a:t>
            </a:r>
            <a:r>
              <a:rPr lang="en-US" sz="1500" dirty="0" smtClean="0">
                <a:solidFill>
                  <a:srgbClr val="939698"/>
                </a:solidFill>
              </a:rPr>
              <a:t>  </a:t>
            </a:r>
            <a:r>
              <a:rPr lang="en-US" sz="1500" dirty="0" smtClean="0">
                <a:solidFill>
                  <a:srgbClr val="EA761F"/>
                </a:solidFill>
              </a:rPr>
              <a:t>Digital </a:t>
            </a:r>
            <a:r>
              <a:rPr lang="en-US" sz="1500" dirty="0">
                <a:solidFill>
                  <a:srgbClr val="EA761F"/>
                </a:solidFill>
              </a:rPr>
              <a:t>Asset </a:t>
            </a:r>
            <a:r>
              <a:rPr lang="en-US" sz="1500" dirty="0" smtClean="0">
                <a:solidFill>
                  <a:srgbClr val="EA761F"/>
                </a:solidFill>
              </a:rPr>
              <a:t>Holdings </a:t>
            </a:r>
            <a:r>
              <a:rPr lang="en-US" sz="1000" dirty="0">
                <a:solidFill>
                  <a:srgbClr val="939698"/>
                </a:solidFill>
                <a:sym typeface="Wingdings" panose="05000000000000000000" pitchFamily="2" charset="2"/>
              </a:rPr>
              <a:t></a:t>
            </a:r>
            <a:r>
              <a:rPr lang="en-US" sz="1500" dirty="0" smtClean="0">
                <a:solidFill>
                  <a:srgbClr val="EA761F"/>
                </a:solidFill>
              </a:rPr>
              <a:t>  </a:t>
            </a:r>
            <a:r>
              <a:rPr lang="en-US" sz="1500" dirty="0" err="1" smtClean="0">
                <a:solidFill>
                  <a:srgbClr val="EA761F"/>
                </a:solidFill>
              </a:rPr>
              <a:t>Investcloud</a:t>
            </a:r>
            <a:r>
              <a:rPr lang="en-US" sz="1500" dirty="0" smtClean="0">
                <a:solidFill>
                  <a:srgbClr val="EA761F"/>
                </a:solidFill>
              </a:rPr>
              <a:t> </a:t>
            </a:r>
            <a:r>
              <a:rPr lang="en-US" sz="1000" dirty="0">
                <a:solidFill>
                  <a:srgbClr val="939698"/>
                </a:solidFill>
                <a:sym typeface="Wingdings" panose="05000000000000000000" pitchFamily="2" charset="2"/>
              </a:rPr>
              <a:t></a:t>
            </a:r>
            <a:r>
              <a:rPr lang="en-US" sz="1500" dirty="0" smtClean="0">
                <a:solidFill>
                  <a:srgbClr val="EA761F"/>
                </a:solidFill>
              </a:rPr>
              <a:t>  </a:t>
            </a:r>
            <a:r>
              <a:rPr lang="en-US" sz="1500" dirty="0" err="1" smtClean="0">
                <a:solidFill>
                  <a:srgbClr val="EA761F"/>
                </a:solidFill>
              </a:rPr>
              <a:t>LevelUp</a:t>
            </a:r>
            <a:r>
              <a:rPr lang="en-US" sz="1500" dirty="0" smtClean="0">
                <a:solidFill>
                  <a:srgbClr val="EA761F"/>
                </a:solidFill>
              </a:rPr>
              <a:t> </a:t>
            </a:r>
            <a:r>
              <a:rPr lang="en-US" sz="1000" dirty="0">
                <a:solidFill>
                  <a:srgbClr val="939698"/>
                </a:solidFill>
                <a:sym typeface="Wingdings" panose="05000000000000000000" pitchFamily="2" charset="2"/>
              </a:rPr>
              <a:t></a:t>
            </a:r>
            <a:r>
              <a:rPr lang="en-US" sz="1600" dirty="0">
                <a:solidFill>
                  <a:srgbClr val="EA761F"/>
                </a:solidFill>
                <a:sym typeface="Wingdings" panose="05000000000000000000" pitchFamily="2" charset="2"/>
              </a:rPr>
              <a:t> </a:t>
            </a:r>
            <a:r>
              <a:rPr lang="en-US" sz="1500" dirty="0" smtClean="0">
                <a:solidFill>
                  <a:srgbClr val="EA761F"/>
                </a:solidFill>
              </a:rPr>
              <a:t>Symphony</a:t>
            </a:r>
            <a:endParaRPr lang="en-US" sz="1500" dirty="0">
              <a:solidFill>
                <a:srgbClr val="EA761F"/>
              </a:solidFill>
            </a:endParaRPr>
          </a:p>
        </p:txBody>
      </p:sp>
    </p:spTree>
    <p:extLst>
      <p:ext uri="{BB962C8B-B14F-4D97-AF65-F5344CB8AC3E}">
        <p14:creationId xmlns:p14="http://schemas.microsoft.com/office/powerpoint/2010/main" val="401508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000"/>
                            </p:stCondLst>
                            <p:childTnLst>
                              <p:par>
                                <p:cTn id="17" presetID="10" presetClass="entr" presetSubtype="0"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rotWithShape="1">
          <a:blip r:embed="rId3">
            <a:extLst>
              <a:ext uri="{28A0092B-C50C-407E-A947-70E740481C1C}">
                <a14:useLocalDpi xmlns:a14="http://schemas.microsoft.com/office/drawing/2010/main" val="0"/>
              </a:ext>
            </a:extLst>
          </a:blip>
          <a:srcRect t="15209" b="9999"/>
          <a:stretch/>
        </p:blipFill>
        <p:spPr>
          <a:xfrm>
            <a:off x="5042002" y="2104402"/>
            <a:ext cx="5624183" cy="3154815"/>
          </a:xfrm>
          <a:prstGeom prst="rect">
            <a:avLst/>
          </a:prstGeom>
        </p:spPr>
      </p:pic>
      <p:sp>
        <p:nvSpPr>
          <p:cNvPr id="2" name="Title 1"/>
          <p:cNvSpPr>
            <a:spLocks noGrp="1"/>
          </p:cNvSpPr>
          <p:nvPr>
            <p:ph type="title"/>
          </p:nvPr>
        </p:nvSpPr>
        <p:spPr/>
        <p:txBody>
          <a:bodyPr>
            <a:normAutofit/>
          </a:bodyPr>
          <a:lstStyle/>
          <a:p>
            <a:r>
              <a:rPr lang="en-US" sz="2800" dirty="0" smtClean="0">
                <a:solidFill>
                  <a:srgbClr val="00477B"/>
                </a:solidFill>
                <a:latin typeface="Amplitude Light" panose="02000606040000020004" pitchFamily="50" charset="0"/>
              </a:rPr>
              <a:t>Software engineers</a:t>
            </a:r>
            <a:endParaRPr lang="en-US" sz="2800" dirty="0">
              <a:solidFill>
                <a:srgbClr val="00477B"/>
              </a:solidFill>
              <a:latin typeface="Amplitude Light" panose="02000606040000020004" pitchFamily="50" charset="0"/>
            </a:endParaRPr>
          </a:p>
        </p:txBody>
      </p:sp>
      <p:sp>
        <p:nvSpPr>
          <p:cNvPr id="4" name="Subtitle 3"/>
          <p:cNvSpPr>
            <a:spLocks noGrp="1"/>
          </p:cNvSpPr>
          <p:nvPr>
            <p:ph type="subTitle" idx="1"/>
          </p:nvPr>
        </p:nvSpPr>
        <p:spPr/>
        <p:txBody>
          <a:bodyPr>
            <a:noAutofit/>
          </a:bodyPr>
          <a:lstStyle/>
          <a:p>
            <a:r>
              <a:rPr lang="en-US" sz="1800" dirty="0" smtClean="0">
                <a:solidFill>
                  <a:srgbClr val="EA761F"/>
                </a:solidFill>
                <a:latin typeface="Amplitude Light" panose="02000606040000020004" pitchFamily="50" charset="0"/>
              </a:rPr>
              <a:t>Turn business needs into solutions from ideas to implementation</a:t>
            </a:r>
            <a:endParaRPr lang="en-US" sz="1800" dirty="0">
              <a:solidFill>
                <a:srgbClr val="EA761F"/>
              </a:solidFill>
              <a:latin typeface="Amplitude Light" panose="02000606040000020004" pitchFamily="50" charset="0"/>
            </a:endParaRPr>
          </a:p>
        </p:txBody>
      </p:sp>
    </p:spTree>
    <p:extLst>
      <p:ext uri="{BB962C8B-B14F-4D97-AF65-F5344CB8AC3E}">
        <p14:creationId xmlns:p14="http://schemas.microsoft.com/office/powerpoint/2010/main" val="265033169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CAD6F2B-97D0-0349-97FE-B1EC8715F246}" vid="{D6F2A8F7-43F2-A643-9488-A4B461684B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050D5997FAF345A59BE27EAE392B75" ma:contentTypeVersion="0" ma:contentTypeDescription="Create a new document." ma:contentTypeScope="" ma:versionID="2a05dc88e38e46266441782b38c33a0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953CF5-9640-4D9C-8D7E-DE47FCB18579}">
  <ds:schemaRefs>
    <ds:schemaRef ds:uri="http://schemas.microsoft.com/sharepoint/v3/contenttype/forms"/>
  </ds:schemaRefs>
</ds:datastoreItem>
</file>

<file path=customXml/itemProps2.xml><?xml version="1.0" encoding="utf-8"?>
<ds:datastoreItem xmlns:ds="http://schemas.openxmlformats.org/officeDocument/2006/customXml" ds:itemID="{9D11CD1F-7784-4B7C-98B1-758CA6F369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2A0C5B9-41E4-422A-838C-17B32DB2B8F1}">
  <ds:schemaRefs>
    <ds:schemaRef ds:uri="http://purl.org/dc/elements/1.1/"/>
    <ds:schemaRef ds:uri="http://schemas.microsoft.com/office/infopath/2007/PartnerControls"/>
    <ds:schemaRef ds:uri="http://www.w3.org/XML/1998/namespace"/>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JPMC PPT Template 08.25</Template>
  <TotalTime>1677</TotalTime>
  <Words>2277</Words>
  <Application>Microsoft Office PowerPoint</Application>
  <PresentationFormat>Widescreen</PresentationFormat>
  <Paragraphs>192</Paragraphs>
  <Slides>13</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SimHei</vt:lpstr>
      <vt:lpstr>Amplitude Light</vt:lpstr>
      <vt:lpstr>AmplitudeTF</vt:lpstr>
      <vt:lpstr>Arial</vt:lpstr>
      <vt:lpstr>Calibri</vt:lpstr>
      <vt:lpstr>Wingdings</vt:lpstr>
      <vt:lpstr>Custom Design</vt:lpstr>
      <vt:lpstr>Office Theme</vt:lpstr>
      <vt:lpstr>Technology ignites our business Make Tomorrow Together</vt:lpstr>
      <vt:lpstr>We invest over $10 billion  in technology each year</vt:lpstr>
      <vt:lpstr>80%  of Fortune 500  companies do business with us</vt:lpstr>
      <vt:lpstr>PowerPoint Presentation</vt:lpstr>
      <vt:lpstr>PowerPoint Presentation</vt:lpstr>
      <vt:lpstr>Our technologists help make banking  experiences for customers and institutional clients….</vt:lpstr>
      <vt:lpstr>Collaborative environments</vt:lpstr>
      <vt:lpstr>PowerPoint Presentation</vt:lpstr>
      <vt:lpstr>Software engineers</vt:lpstr>
      <vt:lpstr>Growth &amp; mobility throughout your career</vt:lpstr>
      <vt:lpstr>Technology for Social Good</vt:lpstr>
      <vt:lpstr>Software Engineer Program</vt:lpstr>
      <vt:lpstr>PowerPoint Presentation</vt:lpstr>
    </vt:vector>
  </TitlesOfParts>
  <Company>JPMorgan Chase &amp; 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ignites our business Make Tomorrow Together</dc:title>
  <dc:creator>Malone, Anna</dc:creator>
  <cp:lastModifiedBy>Mckenzie, Ewan D</cp:lastModifiedBy>
  <cp:revision>32</cp:revision>
  <dcterms:created xsi:type="dcterms:W3CDTF">2018-03-01T19:11:08Z</dcterms:created>
  <dcterms:modified xsi:type="dcterms:W3CDTF">2018-09-14T15:48:22Z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0x01010056050D5997FAF345A59BE27EAE392B75</vt:lpwstr>
  </property>
</Properties>
</file>